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7" r:id="rId1"/>
    <p:sldMasterId id="2147483669" r:id="rId2"/>
    <p:sldMasterId id="2147483681" r:id="rId3"/>
  </p:sldMasterIdLst>
  <p:notesMasterIdLst>
    <p:notesMasterId r:id="rId79"/>
  </p:notesMasterIdLst>
  <p:handoutMasterIdLst>
    <p:handoutMasterId r:id="rId80"/>
  </p:handoutMasterIdLst>
  <p:sldIdLst>
    <p:sldId id="582" r:id="rId4"/>
    <p:sldId id="256" r:id="rId5"/>
    <p:sldId id="257" r:id="rId6"/>
    <p:sldId id="798" r:id="rId7"/>
    <p:sldId id="799" r:id="rId8"/>
    <p:sldId id="782" r:id="rId9"/>
    <p:sldId id="800" r:id="rId10"/>
    <p:sldId id="814" r:id="rId11"/>
    <p:sldId id="598" r:id="rId12"/>
    <p:sldId id="599" r:id="rId13"/>
    <p:sldId id="642" r:id="rId14"/>
    <p:sldId id="643" r:id="rId15"/>
    <p:sldId id="600" r:id="rId16"/>
    <p:sldId id="601" r:id="rId17"/>
    <p:sldId id="594" r:id="rId18"/>
    <p:sldId id="752" r:id="rId19"/>
    <p:sldId id="737" r:id="rId20"/>
    <p:sldId id="738" r:id="rId21"/>
    <p:sldId id="735" r:id="rId22"/>
    <p:sldId id="743" r:id="rId23"/>
    <p:sldId id="744" r:id="rId24"/>
    <p:sldId id="745" r:id="rId25"/>
    <p:sldId id="746" r:id="rId26"/>
    <p:sldId id="595" r:id="rId27"/>
    <p:sldId id="596" r:id="rId28"/>
    <p:sldId id="822" r:id="rId29"/>
    <p:sldId id="749" r:id="rId30"/>
    <p:sldId id="750" r:id="rId31"/>
    <p:sldId id="823" r:id="rId32"/>
    <p:sldId id="824" r:id="rId33"/>
    <p:sldId id="825" r:id="rId34"/>
    <p:sldId id="597" r:id="rId35"/>
    <p:sldId id="742" r:id="rId36"/>
    <p:sldId id="815" r:id="rId37"/>
    <p:sldId id="816" r:id="rId38"/>
    <p:sldId id="761" r:id="rId39"/>
    <p:sldId id="779" r:id="rId40"/>
    <p:sldId id="763" r:id="rId41"/>
    <p:sldId id="784" r:id="rId42"/>
    <p:sldId id="764" r:id="rId43"/>
    <p:sldId id="753" r:id="rId44"/>
    <p:sldId id="817" r:id="rId45"/>
    <p:sldId id="818" r:id="rId46"/>
    <p:sldId id="590" r:id="rId47"/>
    <p:sldId id="602" r:id="rId48"/>
    <p:sldId id="591" r:id="rId49"/>
    <p:sldId id="747" r:id="rId50"/>
    <p:sldId id="754" r:id="rId51"/>
    <p:sldId id="755" r:id="rId52"/>
    <p:sldId id="826" r:id="rId53"/>
    <p:sldId id="756" r:id="rId54"/>
    <p:sldId id="757" r:id="rId55"/>
    <p:sldId id="758" r:id="rId56"/>
    <p:sldId id="759" r:id="rId57"/>
    <p:sldId id="775" r:id="rId58"/>
    <p:sldId id="776" r:id="rId59"/>
    <p:sldId id="751" r:id="rId60"/>
    <p:sldId id="592" r:id="rId61"/>
    <p:sldId id="593" r:id="rId62"/>
    <p:sldId id="586" r:id="rId63"/>
    <p:sldId id="748" r:id="rId64"/>
    <p:sldId id="819" r:id="rId65"/>
    <p:sldId id="820" r:id="rId66"/>
    <p:sldId id="821" r:id="rId67"/>
    <p:sldId id="801" r:id="rId68"/>
    <p:sldId id="802" r:id="rId69"/>
    <p:sldId id="587" r:id="rId70"/>
    <p:sldId id="588" r:id="rId71"/>
    <p:sldId id="768" r:id="rId72"/>
    <p:sldId id="769" r:id="rId73"/>
    <p:sldId id="770" r:id="rId74"/>
    <p:sldId id="771" r:id="rId75"/>
    <p:sldId id="772" r:id="rId76"/>
    <p:sldId id="773" r:id="rId77"/>
    <p:sldId id="603" r:id="rId78"/>
  </p:sldIdLst>
  <p:sldSz cx="9144000" cy="6858000" type="screen4x3"/>
  <p:notesSz cx="6858000" cy="9144000"/>
  <p:embeddedFontLst>
    <p:embeddedFont>
      <p:font typeface="Bahnschrift" panose="020B0502040204020203" pitchFamily="34" charset="0"/>
      <p:regular r:id="rId81"/>
      <p:bold r:id="rId82"/>
    </p:embeddedFont>
    <p:embeddedFont>
      <p:font typeface="Calibri" panose="020F0502020204030204" pitchFamily="34" charset="0"/>
      <p:regular r:id="rId83"/>
      <p:bold r:id="rId84"/>
      <p:italic r:id="rId85"/>
      <p:boldItalic r:id="rId86"/>
    </p:embeddedFont>
    <p:embeddedFont>
      <p:font typeface="Calibri Light" panose="020F0302020204030204" pitchFamily="34" charset="0"/>
      <p:regular r:id="rId87"/>
      <p:italic r:id="rId88"/>
    </p:embeddedFont>
    <p:embeddedFont>
      <p:font typeface="Century Gothic" panose="020B0502020202020204" pitchFamily="34" charset="0"/>
      <p:regular r:id="rId89"/>
      <p:bold r:id="rId90"/>
      <p:italic r:id="rId91"/>
      <p:boldItalic r:id="rId92"/>
    </p:embeddedFont>
    <p:embeddedFont>
      <p:font typeface="Lucida Sans" panose="020B0602030504020204" pitchFamily="34" charset="0"/>
      <p:regular r:id="rId93"/>
      <p:bold r:id="rId94"/>
      <p:italic r:id="rId95"/>
      <p:boldItalic r:id="rId96"/>
    </p:embeddedFont>
    <p:embeddedFont>
      <p:font typeface="Segoe UI Semibold" panose="02000000000000000000" pitchFamily="2" charset="0"/>
      <p:bold r:id="rId97"/>
      <p:boldItalic r:id="rId98"/>
    </p:embeddedFont>
    <p:embeddedFont>
      <p:font typeface="Wingdings 3" pitchFamily="2" charset="2"/>
      <p:regular r:id="rId99"/>
    </p:embeddedFont>
  </p:embeddedFontLst>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 Veninga" initials="HV" lastIdx="1" clrIdx="0">
    <p:extLst>
      <p:ext uri="{19B8F6BF-5375-455C-9EA6-DF929625EA0E}">
        <p15:presenceInfo xmlns:p15="http://schemas.microsoft.com/office/powerpoint/2012/main" userId="H Vening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00"/>
    <a:srgbClr val="FF9900"/>
    <a:srgbClr val="66FF33"/>
    <a:srgbClr val="993300"/>
    <a:srgbClr val="FF0066"/>
    <a:srgbClr val="FF0000"/>
    <a:srgbClr val="80008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17" autoAdjust="0"/>
    <p:restoredTop sz="94660" autoAdjust="0"/>
  </p:normalViewPr>
  <p:slideViewPr>
    <p:cSldViewPr>
      <p:cViewPr varScale="1">
        <p:scale>
          <a:sx n="82" d="100"/>
          <a:sy n="82" d="100"/>
        </p:scale>
        <p:origin x="165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97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 /><Relationship Id="rId21" Type="http://schemas.openxmlformats.org/officeDocument/2006/relationships/slide" Target="slides/slide18.xml" /><Relationship Id="rId42" Type="http://schemas.openxmlformats.org/officeDocument/2006/relationships/slide" Target="slides/slide39.xml" /><Relationship Id="rId47" Type="http://schemas.openxmlformats.org/officeDocument/2006/relationships/slide" Target="slides/slide44.xml" /><Relationship Id="rId63" Type="http://schemas.openxmlformats.org/officeDocument/2006/relationships/slide" Target="slides/slide60.xml" /><Relationship Id="rId68" Type="http://schemas.openxmlformats.org/officeDocument/2006/relationships/slide" Target="slides/slide65.xml" /><Relationship Id="rId84" Type="http://schemas.openxmlformats.org/officeDocument/2006/relationships/font" Target="fonts/font4.fntdata" /><Relationship Id="rId89" Type="http://schemas.openxmlformats.org/officeDocument/2006/relationships/font" Target="fonts/font9.fntdata" /><Relationship Id="rId7" Type="http://schemas.openxmlformats.org/officeDocument/2006/relationships/slide" Target="slides/slide4.xml" /><Relationship Id="rId71" Type="http://schemas.openxmlformats.org/officeDocument/2006/relationships/slide" Target="slides/slide68.xml" /><Relationship Id="rId92" Type="http://schemas.openxmlformats.org/officeDocument/2006/relationships/font" Target="fonts/font12.fntdata" /><Relationship Id="rId2" Type="http://schemas.openxmlformats.org/officeDocument/2006/relationships/slideMaster" Target="slideMasters/slideMaster2.xml" /><Relationship Id="rId16" Type="http://schemas.openxmlformats.org/officeDocument/2006/relationships/slide" Target="slides/slide13.xml" /><Relationship Id="rId29" Type="http://schemas.openxmlformats.org/officeDocument/2006/relationships/slide" Target="slides/slide26.xml" /><Relationship Id="rId11" Type="http://schemas.openxmlformats.org/officeDocument/2006/relationships/slide" Target="slides/slide8.xml" /><Relationship Id="rId24" Type="http://schemas.openxmlformats.org/officeDocument/2006/relationships/slide" Target="slides/slide21.xml" /><Relationship Id="rId32" Type="http://schemas.openxmlformats.org/officeDocument/2006/relationships/slide" Target="slides/slide29.xml" /><Relationship Id="rId37" Type="http://schemas.openxmlformats.org/officeDocument/2006/relationships/slide" Target="slides/slide34.xml" /><Relationship Id="rId40" Type="http://schemas.openxmlformats.org/officeDocument/2006/relationships/slide" Target="slides/slide37.xml" /><Relationship Id="rId45" Type="http://schemas.openxmlformats.org/officeDocument/2006/relationships/slide" Target="slides/slide42.xml" /><Relationship Id="rId53" Type="http://schemas.openxmlformats.org/officeDocument/2006/relationships/slide" Target="slides/slide50.xml" /><Relationship Id="rId58" Type="http://schemas.openxmlformats.org/officeDocument/2006/relationships/slide" Target="slides/slide55.xml" /><Relationship Id="rId66" Type="http://schemas.openxmlformats.org/officeDocument/2006/relationships/slide" Target="slides/slide63.xml" /><Relationship Id="rId74" Type="http://schemas.openxmlformats.org/officeDocument/2006/relationships/slide" Target="slides/slide71.xml" /><Relationship Id="rId79" Type="http://schemas.openxmlformats.org/officeDocument/2006/relationships/notesMaster" Target="notesMasters/notesMaster1.xml" /><Relationship Id="rId87" Type="http://schemas.openxmlformats.org/officeDocument/2006/relationships/font" Target="fonts/font7.fntdata" /><Relationship Id="rId102" Type="http://schemas.openxmlformats.org/officeDocument/2006/relationships/viewProps" Target="viewProps.xml" /><Relationship Id="rId5" Type="http://schemas.openxmlformats.org/officeDocument/2006/relationships/slide" Target="slides/slide2.xml" /><Relationship Id="rId61" Type="http://schemas.openxmlformats.org/officeDocument/2006/relationships/slide" Target="slides/slide58.xml" /><Relationship Id="rId82" Type="http://schemas.openxmlformats.org/officeDocument/2006/relationships/font" Target="fonts/font2.fntdata" /><Relationship Id="rId90" Type="http://schemas.openxmlformats.org/officeDocument/2006/relationships/font" Target="fonts/font10.fntdata" /><Relationship Id="rId95" Type="http://schemas.openxmlformats.org/officeDocument/2006/relationships/font" Target="fonts/font15.fntdata" /><Relationship Id="rId19" Type="http://schemas.openxmlformats.org/officeDocument/2006/relationships/slide" Target="slides/slide16.xml" /><Relationship Id="rId14" Type="http://schemas.openxmlformats.org/officeDocument/2006/relationships/slide" Target="slides/slide11.xml" /><Relationship Id="rId22" Type="http://schemas.openxmlformats.org/officeDocument/2006/relationships/slide" Target="slides/slide19.xml" /><Relationship Id="rId27" Type="http://schemas.openxmlformats.org/officeDocument/2006/relationships/slide" Target="slides/slide24.xml" /><Relationship Id="rId30" Type="http://schemas.openxmlformats.org/officeDocument/2006/relationships/slide" Target="slides/slide27.xml" /><Relationship Id="rId35" Type="http://schemas.openxmlformats.org/officeDocument/2006/relationships/slide" Target="slides/slide32.xml" /><Relationship Id="rId43" Type="http://schemas.openxmlformats.org/officeDocument/2006/relationships/slide" Target="slides/slide40.xml" /><Relationship Id="rId48" Type="http://schemas.openxmlformats.org/officeDocument/2006/relationships/slide" Target="slides/slide45.xml" /><Relationship Id="rId56" Type="http://schemas.openxmlformats.org/officeDocument/2006/relationships/slide" Target="slides/slide53.xml" /><Relationship Id="rId64" Type="http://schemas.openxmlformats.org/officeDocument/2006/relationships/slide" Target="slides/slide61.xml" /><Relationship Id="rId69" Type="http://schemas.openxmlformats.org/officeDocument/2006/relationships/slide" Target="slides/slide66.xml" /><Relationship Id="rId77" Type="http://schemas.openxmlformats.org/officeDocument/2006/relationships/slide" Target="slides/slide74.xml" /><Relationship Id="rId100" Type="http://schemas.openxmlformats.org/officeDocument/2006/relationships/commentAuthors" Target="commentAuthors.xml" /><Relationship Id="rId8" Type="http://schemas.openxmlformats.org/officeDocument/2006/relationships/slide" Target="slides/slide5.xml" /><Relationship Id="rId51" Type="http://schemas.openxmlformats.org/officeDocument/2006/relationships/slide" Target="slides/slide48.xml" /><Relationship Id="rId72" Type="http://schemas.openxmlformats.org/officeDocument/2006/relationships/slide" Target="slides/slide69.xml" /><Relationship Id="rId80" Type="http://schemas.openxmlformats.org/officeDocument/2006/relationships/handoutMaster" Target="handoutMasters/handoutMaster1.xml" /><Relationship Id="rId85" Type="http://schemas.openxmlformats.org/officeDocument/2006/relationships/font" Target="fonts/font5.fntdata" /><Relationship Id="rId93" Type="http://schemas.openxmlformats.org/officeDocument/2006/relationships/font" Target="fonts/font13.fntdata" /><Relationship Id="rId98" Type="http://schemas.openxmlformats.org/officeDocument/2006/relationships/font" Target="fonts/font18.fntdata" /><Relationship Id="rId3" Type="http://schemas.openxmlformats.org/officeDocument/2006/relationships/slideMaster" Target="slideMasters/slideMaster3.xml" /><Relationship Id="rId12" Type="http://schemas.openxmlformats.org/officeDocument/2006/relationships/slide" Target="slides/slide9.xml" /><Relationship Id="rId17" Type="http://schemas.openxmlformats.org/officeDocument/2006/relationships/slide" Target="slides/slide14.xml" /><Relationship Id="rId25" Type="http://schemas.openxmlformats.org/officeDocument/2006/relationships/slide" Target="slides/slide22.xml" /><Relationship Id="rId33" Type="http://schemas.openxmlformats.org/officeDocument/2006/relationships/slide" Target="slides/slide30.xml" /><Relationship Id="rId38" Type="http://schemas.openxmlformats.org/officeDocument/2006/relationships/slide" Target="slides/slide35.xml" /><Relationship Id="rId46" Type="http://schemas.openxmlformats.org/officeDocument/2006/relationships/slide" Target="slides/slide43.xml" /><Relationship Id="rId59" Type="http://schemas.openxmlformats.org/officeDocument/2006/relationships/slide" Target="slides/slide56.xml" /><Relationship Id="rId67" Type="http://schemas.openxmlformats.org/officeDocument/2006/relationships/slide" Target="slides/slide64.xml" /><Relationship Id="rId103" Type="http://schemas.openxmlformats.org/officeDocument/2006/relationships/theme" Target="theme/theme1.xml" /><Relationship Id="rId20" Type="http://schemas.openxmlformats.org/officeDocument/2006/relationships/slide" Target="slides/slide17.xml" /><Relationship Id="rId41" Type="http://schemas.openxmlformats.org/officeDocument/2006/relationships/slide" Target="slides/slide38.xml" /><Relationship Id="rId54" Type="http://schemas.openxmlformats.org/officeDocument/2006/relationships/slide" Target="slides/slide51.xml" /><Relationship Id="rId62" Type="http://schemas.openxmlformats.org/officeDocument/2006/relationships/slide" Target="slides/slide59.xml" /><Relationship Id="rId70" Type="http://schemas.openxmlformats.org/officeDocument/2006/relationships/slide" Target="slides/slide67.xml" /><Relationship Id="rId75" Type="http://schemas.openxmlformats.org/officeDocument/2006/relationships/slide" Target="slides/slide72.xml" /><Relationship Id="rId83" Type="http://schemas.openxmlformats.org/officeDocument/2006/relationships/font" Target="fonts/font3.fntdata" /><Relationship Id="rId88" Type="http://schemas.openxmlformats.org/officeDocument/2006/relationships/font" Target="fonts/font8.fntdata" /><Relationship Id="rId91" Type="http://schemas.openxmlformats.org/officeDocument/2006/relationships/font" Target="fonts/font11.fntdata" /><Relationship Id="rId96" Type="http://schemas.openxmlformats.org/officeDocument/2006/relationships/font" Target="fonts/font16.fntdata" /><Relationship Id="rId1" Type="http://schemas.openxmlformats.org/officeDocument/2006/relationships/slideMaster" Target="slideMasters/slideMaster1.xml" /><Relationship Id="rId6" Type="http://schemas.openxmlformats.org/officeDocument/2006/relationships/slide" Target="slides/slide3.xml" /><Relationship Id="rId15" Type="http://schemas.openxmlformats.org/officeDocument/2006/relationships/slide" Target="slides/slide12.xml" /><Relationship Id="rId23" Type="http://schemas.openxmlformats.org/officeDocument/2006/relationships/slide" Target="slides/slide20.xml" /><Relationship Id="rId28" Type="http://schemas.openxmlformats.org/officeDocument/2006/relationships/slide" Target="slides/slide25.xml" /><Relationship Id="rId36" Type="http://schemas.openxmlformats.org/officeDocument/2006/relationships/slide" Target="slides/slide33.xml" /><Relationship Id="rId49" Type="http://schemas.openxmlformats.org/officeDocument/2006/relationships/slide" Target="slides/slide46.xml" /><Relationship Id="rId57" Type="http://schemas.openxmlformats.org/officeDocument/2006/relationships/slide" Target="slides/slide54.xml" /><Relationship Id="rId10" Type="http://schemas.openxmlformats.org/officeDocument/2006/relationships/slide" Target="slides/slide7.xml" /><Relationship Id="rId31" Type="http://schemas.openxmlformats.org/officeDocument/2006/relationships/slide" Target="slides/slide28.xml" /><Relationship Id="rId44" Type="http://schemas.openxmlformats.org/officeDocument/2006/relationships/slide" Target="slides/slide41.xml" /><Relationship Id="rId52" Type="http://schemas.openxmlformats.org/officeDocument/2006/relationships/slide" Target="slides/slide49.xml" /><Relationship Id="rId60" Type="http://schemas.openxmlformats.org/officeDocument/2006/relationships/slide" Target="slides/slide57.xml" /><Relationship Id="rId65" Type="http://schemas.openxmlformats.org/officeDocument/2006/relationships/slide" Target="slides/slide62.xml" /><Relationship Id="rId73" Type="http://schemas.openxmlformats.org/officeDocument/2006/relationships/slide" Target="slides/slide70.xml" /><Relationship Id="rId78" Type="http://schemas.openxmlformats.org/officeDocument/2006/relationships/slide" Target="slides/slide75.xml" /><Relationship Id="rId81" Type="http://schemas.openxmlformats.org/officeDocument/2006/relationships/font" Target="fonts/font1.fntdata" /><Relationship Id="rId86" Type="http://schemas.openxmlformats.org/officeDocument/2006/relationships/font" Target="fonts/font6.fntdata" /><Relationship Id="rId94" Type="http://schemas.openxmlformats.org/officeDocument/2006/relationships/font" Target="fonts/font14.fntdata" /><Relationship Id="rId99" Type="http://schemas.openxmlformats.org/officeDocument/2006/relationships/font" Target="fonts/font19.fntdata" /><Relationship Id="rId101" Type="http://schemas.openxmlformats.org/officeDocument/2006/relationships/presProps" Target="presProps.xml" /><Relationship Id="rId4" Type="http://schemas.openxmlformats.org/officeDocument/2006/relationships/slide" Target="slides/slide1.xml" /><Relationship Id="rId9" Type="http://schemas.openxmlformats.org/officeDocument/2006/relationships/slide" Target="slides/slide6.xml" /><Relationship Id="rId13" Type="http://schemas.openxmlformats.org/officeDocument/2006/relationships/slide" Target="slides/slide10.xml" /><Relationship Id="rId18" Type="http://schemas.openxmlformats.org/officeDocument/2006/relationships/slide" Target="slides/slide15.xml" /><Relationship Id="rId39" Type="http://schemas.openxmlformats.org/officeDocument/2006/relationships/slide" Target="slides/slide36.xml" /><Relationship Id="rId34" Type="http://schemas.openxmlformats.org/officeDocument/2006/relationships/slide" Target="slides/slide31.xml" /><Relationship Id="rId50" Type="http://schemas.openxmlformats.org/officeDocument/2006/relationships/slide" Target="slides/slide47.xml" /><Relationship Id="rId55" Type="http://schemas.openxmlformats.org/officeDocument/2006/relationships/slide" Target="slides/slide52.xml" /><Relationship Id="rId76" Type="http://schemas.openxmlformats.org/officeDocument/2006/relationships/slide" Target="slides/slide73.xml" /><Relationship Id="rId97" Type="http://schemas.openxmlformats.org/officeDocument/2006/relationships/font" Target="fonts/font17.fntdata" /><Relationship Id="rId104" Type="http://schemas.openxmlformats.org/officeDocument/2006/relationships/tableStyles" Target="tableStyles.xml" /></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3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cs typeface="+mn-cs"/>
              </a:defRPr>
            </a:lvl1pPr>
          </a:lstStyle>
          <a:p>
            <a:pPr>
              <a:defRPr/>
            </a:pPr>
            <a:endParaRPr lang="nl-NL"/>
          </a:p>
        </p:txBody>
      </p:sp>
      <p:sp>
        <p:nvSpPr>
          <p:cNvPr id="5437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endParaRPr lang="nl-NL"/>
          </a:p>
        </p:txBody>
      </p:sp>
      <p:sp>
        <p:nvSpPr>
          <p:cNvPr id="5437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cs typeface="+mn-cs"/>
              </a:defRPr>
            </a:lvl1pPr>
          </a:lstStyle>
          <a:p>
            <a:pPr>
              <a:defRPr/>
            </a:pPr>
            <a:endParaRPr lang="nl-NL"/>
          </a:p>
        </p:txBody>
      </p:sp>
      <p:sp>
        <p:nvSpPr>
          <p:cNvPr id="5437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FD05492A-C9D9-4DE6-B4B4-7EAEF0748F79}" type="slidenum">
              <a:rPr lang="nl-NL"/>
              <a:pPr>
                <a:defRPr/>
              </a:pPr>
              <a:t>‹nr.›</a:t>
            </a:fld>
            <a:endParaRPr lang="nl-NL"/>
          </a:p>
        </p:txBody>
      </p:sp>
    </p:spTree>
    <p:extLst>
      <p:ext uri="{BB962C8B-B14F-4D97-AF65-F5344CB8AC3E}">
        <p14:creationId xmlns:p14="http://schemas.microsoft.com/office/powerpoint/2010/main" val="15012587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68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cs typeface="+mn-cs"/>
              </a:defRPr>
            </a:lvl1pPr>
          </a:lstStyle>
          <a:p>
            <a:pPr>
              <a:defRPr/>
            </a:pPr>
            <a:endParaRPr lang="nl-NL"/>
          </a:p>
        </p:txBody>
      </p:sp>
      <p:sp>
        <p:nvSpPr>
          <p:cNvPr id="5068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endParaRPr lang="nl-NL"/>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068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5068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cs typeface="+mn-cs"/>
              </a:defRPr>
            </a:lvl1pPr>
          </a:lstStyle>
          <a:p>
            <a:pPr>
              <a:defRPr/>
            </a:pPr>
            <a:endParaRPr lang="nl-NL"/>
          </a:p>
        </p:txBody>
      </p:sp>
      <p:sp>
        <p:nvSpPr>
          <p:cNvPr id="5068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DCA65A20-C872-4A4A-BA56-F93F6970766F}" type="slidenum">
              <a:rPr lang="nl-NL"/>
              <a:pPr>
                <a:defRPr/>
              </a:pPr>
              <a:t>‹nr.›</a:t>
            </a:fld>
            <a:endParaRPr lang="nl-NL"/>
          </a:p>
        </p:txBody>
      </p:sp>
    </p:spTree>
    <p:extLst>
      <p:ext uri="{BB962C8B-B14F-4D97-AF65-F5344CB8AC3E}">
        <p14:creationId xmlns:p14="http://schemas.microsoft.com/office/powerpoint/2010/main" val="23125649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 /><Relationship Id="rId1" Type="http://schemas.openxmlformats.org/officeDocument/2006/relationships/notesMaster" Target="../notesMasters/notesMaster1.xml" /></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 /><Relationship Id="rId1" Type="http://schemas.openxmlformats.org/officeDocument/2006/relationships/notesMaster" Target="../notesMasters/notesMaster1.xml" /></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 /><Relationship Id="rId1" Type="http://schemas.openxmlformats.org/officeDocument/2006/relationships/notesMaster" Target="../notesMasters/notesMaster1.xml" /></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 /><Relationship Id="rId1" Type="http://schemas.openxmlformats.org/officeDocument/2006/relationships/notesMaster" Target="../notesMasters/notesMaster1.xml" /></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 /><Relationship Id="rId1" Type="http://schemas.openxmlformats.org/officeDocument/2006/relationships/notesMaster" Target="../notesMasters/notesMaster1.xml" /></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 /><Relationship Id="rId1" Type="http://schemas.openxmlformats.org/officeDocument/2006/relationships/notesMaster" Target="../notesMasters/notesMaster1.xml" /></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 /><Relationship Id="rId1" Type="http://schemas.openxmlformats.org/officeDocument/2006/relationships/notesMaster" Target="../notesMasters/notesMaster1.xml" /></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 /><Relationship Id="rId1" Type="http://schemas.openxmlformats.org/officeDocument/2006/relationships/notesMaster" Target="../notesMasters/notesMaster1.xml" /></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 /><Relationship Id="rId1" Type="http://schemas.openxmlformats.org/officeDocument/2006/relationships/notesMaster" Target="../notesMasters/notesMaster1.xml" /></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 /><Relationship Id="rId1" Type="http://schemas.openxmlformats.org/officeDocument/2006/relationships/notesMaster" Target="../notesMasters/notesMaster1.xml" /></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 /><Relationship Id="rId1" Type="http://schemas.openxmlformats.org/officeDocument/2006/relationships/notesMaster" Target="../notesMasters/notesMaster1.xml" /></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 /><Relationship Id="rId1" Type="http://schemas.openxmlformats.org/officeDocument/2006/relationships/notesMaster" Target="../notesMasters/notesMaster1.xml" /></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 /><Relationship Id="rId1" Type="http://schemas.openxmlformats.org/officeDocument/2006/relationships/notesMaster" Target="../notesMasters/notesMaster1.xml" /></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 /><Relationship Id="rId1" Type="http://schemas.openxmlformats.org/officeDocument/2006/relationships/notesMaster" Target="../notesMasters/notesMaster1.xml" /></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 /><Relationship Id="rId1" Type="http://schemas.openxmlformats.org/officeDocument/2006/relationships/notesMaster" Target="../notesMasters/notesMaster1.xml" /></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 /><Relationship Id="rId1" Type="http://schemas.openxmlformats.org/officeDocument/2006/relationships/notesMaster" Target="../notesMasters/notesMaster1.xml" /></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 /><Relationship Id="rId1" Type="http://schemas.openxmlformats.org/officeDocument/2006/relationships/notesMaster" Target="../notesMasters/notesMaster1.xml" /></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 /><Relationship Id="rId1" Type="http://schemas.openxmlformats.org/officeDocument/2006/relationships/notesMaster" Target="../notesMasters/notesMaster1.xml" /></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 /><Relationship Id="rId1" Type="http://schemas.openxmlformats.org/officeDocument/2006/relationships/notesMaster" Target="../notesMasters/notesMaster1.xml" /></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 /><Relationship Id="rId1" Type="http://schemas.openxmlformats.org/officeDocument/2006/relationships/notesMaster" Target="../notesMasters/notesMaster1.xml" /></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 /><Relationship Id="rId1" Type="http://schemas.openxmlformats.org/officeDocument/2006/relationships/notesMaster" Target="../notesMasters/notesMaster1.xml" /></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 /><Relationship Id="rId1" Type="http://schemas.openxmlformats.org/officeDocument/2006/relationships/notesMaster" Target="../notesMasters/notesMaster1.xml" /></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 /><Relationship Id="rId1" Type="http://schemas.openxmlformats.org/officeDocument/2006/relationships/notesMaster" Target="../notesMasters/notesMaster1.xml" /></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 /><Relationship Id="rId1" Type="http://schemas.openxmlformats.org/officeDocument/2006/relationships/notesMaster" Target="../notesMasters/notesMaster1.xml" /></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 /><Relationship Id="rId1" Type="http://schemas.openxmlformats.org/officeDocument/2006/relationships/notesMaster" Target="../notesMasters/notesMaster1.xml" /></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 /><Relationship Id="rId1" Type="http://schemas.openxmlformats.org/officeDocument/2006/relationships/notesMaster" Target="../notesMasters/notesMaster1.xml" /></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 /><Relationship Id="rId1" Type="http://schemas.openxmlformats.org/officeDocument/2006/relationships/notesMaster" Target="../notesMasters/notesMaster1.xml" /></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fld id="{7BDAAD41-AE8F-48DA-A272-699651E0FFD3}" type="slidenum">
              <a:rPr lang="nl-NL" smtClean="0">
                <a:cs typeface="Arial" charset="0"/>
              </a:rPr>
              <a:pPr/>
              <a:t>1</a:t>
            </a:fld>
            <a:endParaRPr lang="nl-NL">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197206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77264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225005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716281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81184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376891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032897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142234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057087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740744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DBF9A4-AEAA-4B58-A186-408B3580036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4906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92043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106494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498506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02974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6185250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0274610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763280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7869829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4395274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359782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029748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6513192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2336537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2763335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3129871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0708535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1509917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6314783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6277132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0006708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72667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4095938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0676253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1979178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3784009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902054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877454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1213373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663689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2609283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3889449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776930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6557741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8768443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9875697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3069283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9705199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7454930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0421462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9828551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8053752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9585310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901773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737331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888672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9040303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8834045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5139108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4231380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607232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26188066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9074880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1880059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953511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15718935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864141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352433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a:ln/>
        </p:spPr>
      </p:sp>
      <p:sp>
        <p:nvSpPr>
          <p:cNvPr id="16386" name="Tijdelijke aanduiding voor notities 2"/>
          <p:cNvSpPr>
            <a:spLocks noGrp="1"/>
          </p:cNvSpPr>
          <p:nvPr>
            <p:ph type="body" idx="1"/>
          </p:nvPr>
        </p:nvSpPr>
        <p:spPr>
          <a:noFill/>
          <a:ln/>
        </p:spPr>
        <p:txBody>
          <a:bodyPr/>
          <a:lstStyle/>
          <a:p>
            <a:endParaRPr lang="nl-NL" dirty="0"/>
          </a:p>
        </p:txBody>
      </p:sp>
      <p:sp>
        <p:nvSpPr>
          <p:cNvPr id="16387" name="Tijdelijke aanduiding voor dianumm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DAAD41-AE8F-48DA-A272-699651E0FFD3}" type="slidenum">
              <a:rPr kumimoji="0" lang="nl-NL"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nl-NL"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064404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32585CB4-FC32-4684-834C-9929F685B254}" type="slidenum">
              <a:rPr lang="nl-NL"/>
              <a:pPr>
                <a:defRPr/>
              </a:pPr>
              <a:t>‹nr.›</a:t>
            </a:fld>
            <a:endParaRPr lang="nl-NL"/>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81AE019E-1464-4011-AE69-8447EFC987D9}" type="slidenum">
              <a:rPr lang="nl-NL"/>
              <a:pPr>
                <a:defRPr/>
              </a:pPr>
              <a:t>‹nr.›</a:t>
            </a:fld>
            <a:endParaRPr lang="nl-NL"/>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5E55357E-F15A-47CA-A467-378A181ACF5E}" type="slidenum">
              <a:rPr lang="nl-NL"/>
              <a:pPr>
                <a:defRPr/>
              </a:pPr>
              <a:t>‹nr.›</a:t>
            </a:fld>
            <a:endParaRPr lang="nl-NL"/>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61EDA9-6396-4ADC-A2F4-A7BDA25CA365}"/>
              </a:ext>
            </a:extLst>
          </p:cNvPr>
          <p:cNvSpPr>
            <a:spLocks noGrp="1"/>
          </p:cNvSpPr>
          <p:nvPr>
            <p:ph type="ctrTitle"/>
          </p:nvPr>
        </p:nvSpPr>
        <p:spPr>
          <a:xfrm>
            <a:off x="1143000" y="1122363"/>
            <a:ext cx="6858000" cy="23876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6C60A382-1577-4912-B45C-64CCC4BF097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9025C96-96E3-423D-8C43-41D789C4C4F4}"/>
              </a:ext>
            </a:extLst>
          </p:cNvPr>
          <p:cNvSpPr>
            <a:spLocks noGrp="1"/>
          </p:cNvSpPr>
          <p:nvPr>
            <p:ph type="dt" sz="half" idx="10"/>
          </p:nvPr>
        </p:nvSpPr>
        <p:spPr/>
        <p:txBody>
          <a:bodyPr/>
          <a:lstStyle/>
          <a:p>
            <a:fld id="{28593180-6AC7-4335-986B-F8006BF953F8}" type="datetimeFigureOut">
              <a:rPr lang="nl-NL" smtClean="0"/>
              <a:t>26-6-2022</a:t>
            </a:fld>
            <a:endParaRPr lang="nl-NL"/>
          </a:p>
        </p:txBody>
      </p:sp>
      <p:sp>
        <p:nvSpPr>
          <p:cNvPr id="5" name="Tijdelijke aanduiding voor voettekst 4">
            <a:extLst>
              <a:ext uri="{FF2B5EF4-FFF2-40B4-BE49-F238E27FC236}">
                <a16:creationId xmlns:a16="http://schemas.microsoft.com/office/drawing/2014/main" id="{9D1652B8-0531-4593-B5A1-AC6B459C26E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B6153D9-F6A5-4EC9-9DC1-1D0B307D62B8}"/>
              </a:ext>
            </a:extLst>
          </p:cNvPr>
          <p:cNvSpPr>
            <a:spLocks noGrp="1"/>
          </p:cNvSpPr>
          <p:nvPr>
            <p:ph type="sldNum" sz="quarter" idx="12"/>
          </p:nvPr>
        </p:nvSpPr>
        <p:spPr/>
        <p:txBody>
          <a:bodyPr/>
          <a:lstStyle/>
          <a:p>
            <a:fld id="{D7356E1E-25EB-44D7-A880-79EDDA58ACE2}" type="slidenum">
              <a:rPr lang="nl-NL" smtClean="0"/>
              <a:t>‹nr.›</a:t>
            </a:fld>
            <a:endParaRPr lang="nl-NL"/>
          </a:p>
        </p:txBody>
      </p:sp>
    </p:spTree>
    <p:extLst>
      <p:ext uri="{BB962C8B-B14F-4D97-AF65-F5344CB8AC3E}">
        <p14:creationId xmlns:p14="http://schemas.microsoft.com/office/powerpoint/2010/main" val="1662752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DD7239-DFB4-446B-A921-B39EFF337ED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5733EF2-D13D-49C3-86B4-D494205BBDC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1F44865-4FA7-4658-BEC5-E3FEBDD8B771}"/>
              </a:ext>
            </a:extLst>
          </p:cNvPr>
          <p:cNvSpPr>
            <a:spLocks noGrp="1"/>
          </p:cNvSpPr>
          <p:nvPr>
            <p:ph type="dt" sz="half" idx="10"/>
          </p:nvPr>
        </p:nvSpPr>
        <p:spPr/>
        <p:txBody>
          <a:bodyPr/>
          <a:lstStyle/>
          <a:p>
            <a:fld id="{28593180-6AC7-4335-986B-F8006BF953F8}" type="datetimeFigureOut">
              <a:rPr lang="nl-NL" smtClean="0"/>
              <a:t>26-6-2022</a:t>
            </a:fld>
            <a:endParaRPr lang="nl-NL"/>
          </a:p>
        </p:txBody>
      </p:sp>
      <p:sp>
        <p:nvSpPr>
          <p:cNvPr id="5" name="Tijdelijke aanduiding voor voettekst 4">
            <a:extLst>
              <a:ext uri="{FF2B5EF4-FFF2-40B4-BE49-F238E27FC236}">
                <a16:creationId xmlns:a16="http://schemas.microsoft.com/office/drawing/2014/main" id="{BA15045F-1BF8-4F7A-9C80-B26E4B5FD8A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4485B4B-B52A-472A-B6F0-DEF8C5ECF57A}"/>
              </a:ext>
            </a:extLst>
          </p:cNvPr>
          <p:cNvSpPr>
            <a:spLocks noGrp="1"/>
          </p:cNvSpPr>
          <p:nvPr>
            <p:ph type="sldNum" sz="quarter" idx="12"/>
          </p:nvPr>
        </p:nvSpPr>
        <p:spPr/>
        <p:txBody>
          <a:bodyPr/>
          <a:lstStyle/>
          <a:p>
            <a:fld id="{D7356E1E-25EB-44D7-A880-79EDDA58ACE2}" type="slidenum">
              <a:rPr lang="nl-NL" smtClean="0"/>
              <a:t>‹nr.›</a:t>
            </a:fld>
            <a:endParaRPr lang="nl-NL"/>
          </a:p>
        </p:txBody>
      </p:sp>
    </p:spTree>
    <p:extLst>
      <p:ext uri="{BB962C8B-B14F-4D97-AF65-F5344CB8AC3E}">
        <p14:creationId xmlns:p14="http://schemas.microsoft.com/office/powerpoint/2010/main" val="1581888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D98EBD-FCE0-4BC0-984A-2935B6716AD1}"/>
              </a:ext>
            </a:extLst>
          </p:cNvPr>
          <p:cNvSpPr>
            <a:spLocks noGrp="1"/>
          </p:cNvSpPr>
          <p:nvPr>
            <p:ph type="title"/>
          </p:nvPr>
        </p:nvSpPr>
        <p:spPr>
          <a:xfrm>
            <a:off x="623888" y="1709739"/>
            <a:ext cx="7886700" cy="2852737"/>
          </a:xfrm>
        </p:spPr>
        <p:txBody>
          <a:bodyPr anchor="b"/>
          <a:lstStyle>
            <a:lvl1pPr>
              <a:defRPr sz="4500"/>
            </a:lvl1pPr>
          </a:lstStyle>
          <a:p>
            <a:r>
              <a:rPr lang="nl-NL"/>
              <a:t>Klik om stijl te bewerken</a:t>
            </a:r>
          </a:p>
        </p:txBody>
      </p:sp>
      <p:sp>
        <p:nvSpPr>
          <p:cNvPr id="3" name="Tijdelijke aanduiding voor tekst 2">
            <a:extLst>
              <a:ext uri="{FF2B5EF4-FFF2-40B4-BE49-F238E27FC236}">
                <a16:creationId xmlns:a16="http://schemas.microsoft.com/office/drawing/2014/main" id="{F3DABDF2-C4C7-47D1-B436-1B1E6AE3EFD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B56FAE0-8E78-408A-BC2A-D0B3CB3A20FF}"/>
              </a:ext>
            </a:extLst>
          </p:cNvPr>
          <p:cNvSpPr>
            <a:spLocks noGrp="1"/>
          </p:cNvSpPr>
          <p:nvPr>
            <p:ph type="dt" sz="half" idx="10"/>
          </p:nvPr>
        </p:nvSpPr>
        <p:spPr/>
        <p:txBody>
          <a:bodyPr/>
          <a:lstStyle/>
          <a:p>
            <a:fld id="{28593180-6AC7-4335-986B-F8006BF953F8}" type="datetimeFigureOut">
              <a:rPr lang="nl-NL" smtClean="0"/>
              <a:t>26-6-2022</a:t>
            </a:fld>
            <a:endParaRPr lang="nl-NL"/>
          </a:p>
        </p:txBody>
      </p:sp>
      <p:sp>
        <p:nvSpPr>
          <p:cNvPr id="5" name="Tijdelijke aanduiding voor voettekst 4">
            <a:extLst>
              <a:ext uri="{FF2B5EF4-FFF2-40B4-BE49-F238E27FC236}">
                <a16:creationId xmlns:a16="http://schemas.microsoft.com/office/drawing/2014/main" id="{ACA29F7D-009F-47AA-BB8F-1917CE007CC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8E712EE-A7C8-4A2A-A0CE-F2BDE7B951A8}"/>
              </a:ext>
            </a:extLst>
          </p:cNvPr>
          <p:cNvSpPr>
            <a:spLocks noGrp="1"/>
          </p:cNvSpPr>
          <p:nvPr>
            <p:ph type="sldNum" sz="quarter" idx="12"/>
          </p:nvPr>
        </p:nvSpPr>
        <p:spPr/>
        <p:txBody>
          <a:bodyPr/>
          <a:lstStyle/>
          <a:p>
            <a:fld id="{D7356E1E-25EB-44D7-A880-79EDDA58ACE2}" type="slidenum">
              <a:rPr lang="nl-NL" smtClean="0"/>
              <a:t>‹nr.›</a:t>
            </a:fld>
            <a:endParaRPr lang="nl-NL"/>
          </a:p>
        </p:txBody>
      </p:sp>
    </p:spTree>
    <p:extLst>
      <p:ext uri="{BB962C8B-B14F-4D97-AF65-F5344CB8AC3E}">
        <p14:creationId xmlns:p14="http://schemas.microsoft.com/office/powerpoint/2010/main" val="2410261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50A068-F7EC-42E0-BB97-5E3C691E9B3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C511812-8163-412A-9E5A-3EEBFB9DF2AB}"/>
              </a:ext>
            </a:extLst>
          </p:cNvPr>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CD54AE74-027F-4736-9EF3-5000CEEDBC59}"/>
              </a:ext>
            </a:extLst>
          </p:cNvPr>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61E9CEE-4E57-4655-AC9C-587D7B1C0F51}"/>
              </a:ext>
            </a:extLst>
          </p:cNvPr>
          <p:cNvSpPr>
            <a:spLocks noGrp="1"/>
          </p:cNvSpPr>
          <p:nvPr>
            <p:ph type="dt" sz="half" idx="10"/>
          </p:nvPr>
        </p:nvSpPr>
        <p:spPr/>
        <p:txBody>
          <a:bodyPr/>
          <a:lstStyle/>
          <a:p>
            <a:fld id="{28593180-6AC7-4335-986B-F8006BF953F8}" type="datetimeFigureOut">
              <a:rPr lang="nl-NL" smtClean="0"/>
              <a:t>26-6-2022</a:t>
            </a:fld>
            <a:endParaRPr lang="nl-NL"/>
          </a:p>
        </p:txBody>
      </p:sp>
      <p:sp>
        <p:nvSpPr>
          <p:cNvPr id="6" name="Tijdelijke aanduiding voor voettekst 5">
            <a:extLst>
              <a:ext uri="{FF2B5EF4-FFF2-40B4-BE49-F238E27FC236}">
                <a16:creationId xmlns:a16="http://schemas.microsoft.com/office/drawing/2014/main" id="{710195EC-7D65-4249-A80B-26CFFA4F037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E474CC5-A863-42BE-B3EB-0C7F31311BAD}"/>
              </a:ext>
            </a:extLst>
          </p:cNvPr>
          <p:cNvSpPr>
            <a:spLocks noGrp="1"/>
          </p:cNvSpPr>
          <p:nvPr>
            <p:ph type="sldNum" sz="quarter" idx="12"/>
          </p:nvPr>
        </p:nvSpPr>
        <p:spPr/>
        <p:txBody>
          <a:bodyPr/>
          <a:lstStyle/>
          <a:p>
            <a:fld id="{D7356E1E-25EB-44D7-A880-79EDDA58ACE2}" type="slidenum">
              <a:rPr lang="nl-NL" smtClean="0"/>
              <a:t>‹nr.›</a:t>
            </a:fld>
            <a:endParaRPr lang="nl-NL"/>
          </a:p>
        </p:txBody>
      </p:sp>
    </p:spTree>
    <p:extLst>
      <p:ext uri="{BB962C8B-B14F-4D97-AF65-F5344CB8AC3E}">
        <p14:creationId xmlns:p14="http://schemas.microsoft.com/office/powerpoint/2010/main" val="2389450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E0E3D2-962A-4EE4-9E1E-778179C2B6DD}"/>
              </a:ext>
            </a:extLst>
          </p:cNvPr>
          <p:cNvSpPr>
            <a:spLocks noGrp="1"/>
          </p:cNvSpPr>
          <p:nvPr>
            <p:ph type="title"/>
          </p:nvPr>
        </p:nvSpPr>
        <p:spPr>
          <a:xfrm>
            <a:off x="629841" y="365126"/>
            <a:ext cx="78867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5093B04-E437-4454-BC04-CFE86103F1A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DC841321-868D-4DCC-973D-2C912B7A3222}"/>
              </a:ext>
            </a:extLst>
          </p:cNvPr>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A98A83A-3E91-4AB6-A9C6-971C8AA9396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ACF77BF-AC92-40FC-BCD9-777A9D6F1574}"/>
              </a:ext>
            </a:extLst>
          </p:cNvPr>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9A3A5CD-6D1A-443B-978C-F446C36A6D8C}"/>
              </a:ext>
            </a:extLst>
          </p:cNvPr>
          <p:cNvSpPr>
            <a:spLocks noGrp="1"/>
          </p:cNvSpPr>
          <p:nvPr>
            <p:ph type="dt" sz="half" idx="10"/>
          </p:nvPr>
        </p:nvSpPr>
        <p:spPr/>
        <p:txBody>
          <a:bodyPr/>
          <a:lstStyle/>
          <a:p>
            <a:fld id="{28593180-6AC7-4335-986B-F8006BF953F8}" type="datetimeFigureOut">
              <a:rPr lang="nl-NL" smtClean="0"/>
              <a:t>26-6-2022</a:t>
            </a:fld>
            <a:endParaRPr lang="nl-NL"/>
          </a:p>
        </p:txBody>
      </p:sp>
      <p:sp>
        <p:nvSpPr>
          <p:cNvPr id="8" name="Tijdelijke aanduiding voor voettekst 7">
            <a:extLst>
              <a:ext uri="{FF2B5EF4-FFF2-40B4-BE49-F238E27FC236}">
                <a16:creationId xmlns:a16="http://schemas.microsoft.com/office/drawing/2014/main" id="{DEA357CC-CE5A-4DE1-91BA-F80705D32D3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AB3C355-B1FB-4A05-8E8E-37396483825D}"/>
              </a:ext>
            </a:extLst>
          </p:cNvPr>
          <p:cNvSpPr>
            <a:spLocks noGrp="1"/>
          </p:cNvSpPr>
          <p:nvPr>
            <p:ph type="sldNum" sz="quarter" idx="12"/>
          </p:nvPr>
        </p:nvSpPr>
        <p:spPr/>
        <p:txBody>
          <a:bodyPr/>
          <a:lstStyle/>
          <a:p>
            <a:fld id="{D7356E1E-25EB-44D7-A880-79EDDA58ACE2}" type="slidenum">
              <a:rPr lang="nl-NL" smtClean="0"/>
              <a:t>‹nr.›</a:t>
            </a:fld>
            <a:endParaRPr lang="nl-NL"/>
          </a:p>
        </p:txBody>
      </p:sp>
    </p:spTree>
    <p:extLst>
      <p:ext uri="{BB962C8B-B14F-4D97-AF65-F5344CB8AC3E}">
        <p14:creationId xmlns:p14="http://schemas.microsoft.com/office/powerpoint/2010/main" val="2779538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130CA2-611C-4DA7-A995-679757D7C0F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213C8CF-F9F9-47EC-BAB1-6A782BCE004B}"/>
              </a:ext>
            </a:extLst>
          </p:cNvPr>
          <p:cNvSpPr>
            <a:spLocks noGrp="1"/>
          </p:cNvSpPr>
          <p:nvPr>
            <p:ph type="dt" sz="half" idx="10"/>
          </p:nvPr>
        </p:nvSpPr>
        <p:spPr/>
        <p:txBody>
          <a:bodyPr/>
          <a:lstStyle/>
          <a:p>
            <a:fld id="{28593180-6AC7-4335-986B-F8006BF953F8}" type="datetimeFigureOut">
              <a:rPr lang="nl-NL" smtClean="0"/>
              <a:t>26-6-2022</a:t>
            </a:fld>
            <a:endParaRPr lang="nl-NL"/>
          </a:p>
        </p:txBody>
      </p:sp>
      <p:sp>
        <p:nvSpPr>
          <p:cNvPr id="4" name="Tijdelijke aanduiding voor voettekst 3">
            <a:extLst>
              <a:ext uri="{FF2B5EF4-FFF2-40B4-BE49-F238E27FC236}">
                <a16:creationId xmlns:a16="http://schemas.microsoft.com/office/drawing/2014/main" id="{2B0E4EA9-71D6-4203-8882-293E4036412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458A186-B9B0-44F6-9B40-F9377A689095}"/>
              </a:ext>
            </a:extLst>
          </p:cNvPr>
          <p:cNvSpPr>
            <a:spLocks noGrp="1"/>
          </p:cNvSpPr>
          <p:nvPr>
            <p:ph type="sldNum" sz="quarter" idx="12"/>
          </p:nvPr>
        </p:nvSpPr>
        <p:spPr/>
        <p:txBody>
          <a:bodyPr/>
          <a:lstStyle/>
          <a:p>
            <a:fld id="{D7356E1E-25EB-44D7-A880-79EDDA58ACE2}" type="slidenum">
              <a:rPr lang="nl-NL" smtClean="0"/>
              <a:t>‹nr.›</a:t>
            </a:fld>
            <a:endParaRPr lang="nl-NL"/>
          </a:p>
        </p:txBody>
      </p:sp>
    </p:spTree>
    <p:extLst>
      <p:ext uri="{BB962C8B-B14F-4D97-AF65-F5344CB8AC3E}">
        <p14:creationId xmlns:p14="http://schemas.microsoft.com/office/powerpoint/2010/main" val="3755785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ECBC75D-F699-4C29-8BE7-558C281C607C}"/>
              </a:ext>
            </a:extLst>
          </p:cNvPr>
          <p:cNvSpPr>
            <a:spLocks noGrp="1"/>
          </p:cNvSpPr>
          <p:nvPr>
            <p:ph type="dt" sz="half" idx="10"/>
          </p:nvPr>
        </p:nvSpPr>
        <p:spPr/>
        <p:txBody>
          <a:bodyPr/>
          <a:lstStyle/>
          <a:p>
            <a:fld id="{28593180-6AC7-4335-986B-F8006BF953F8}" type="datetimeFigureOut">
              <a:rPr lang="nl-NL" smtClean="0"/>
              <a:t>26-6-2022</a:t>
            </a:fld>
            <a:endParaRPr lang="nl-NL"/>
          </a:p>
        </p:txBody>
      </p:sp>
      <p:sp>
        <p:nvSpPr>
          <p:cNvPr id="3" name="Tijdelijke aanduiding voor voettekst 2">
            <a:extLst>
              <a:ext uri="{FF2B5EF4-FFF2-40B4-BE49-F238E27FC236}">
                <a16:creationId xmlns:a16="http://schemas.microsoft.com/office/drawing/2014/main" id="{893DEAF5-89A7-489A-A633-76F3777A428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643F2ACF-1C44-4813-AEA1-59FEB37CA238}"/>
              </a:ext>
            </a:extLst>
          </p:cNvPr>
          <p:cNvSpPr>
            <a:spLocks noGrp="1"/>
          </p:cNvSpPr>
          <p:nvPr>
            <p:ph type="sldNum" sz="quarter" idx="12"/>
          </p:nvPr>
        </p:nvSpPr>
        <p:spPr/>
        <p:txBody>
          <a:bodyPr/>
          <a:lstStyle/>
          <a:p>
            <a:fld id="{D7356E1E-25EB-44D7-A880-79EDDA58ACE2}" type="slidenum">
              <a:rPr lang="nl-NL" smtClean="0"/>
              <a:t>‹nr.›</a:t>
            </a:fld>
            <a:endParaRPr lang="nl-NL"/>
          </a:p>
        </p:txBody>
      </p:sp>
    </p:spTree>
    <p:extLst>
      <p:ext uri="{BB962C8B-B14F-4D97-AF65-F5344CB8AC3E}">
        <p14:creationId xmlns:p14="http://schemas.microsoft.com/office/powerpoint/2010/main" val="1013348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4DE3D2-CE9F-4A6D-8D79-294B9456C7A4}"/>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inhoud 2">
            <a:extLst>
              <a:ext uri="{FF2B5EF4-FFF2-40B4-BE49-F238E27FC236}">
                <a16:creationId xmlns:a16="http://schemas.microsoft.com/office/drawing/2014/main" id="{C1F8D79B-1D66-4124-A3A1-1370F660535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D585480-9302-40A0-9F84-0BFE27B5284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E25A55C-3049-4D1C-B0FF-64D69193B674}"/>
              </a:ext>
            </a:extLst>
          </p:cNvPr>
          <p:cNvSpPr>
            <a:spLocks noGrp="1"/>
          </p:cNvSpPr>
          <p:nvPr>
            <p:ph type="dt" sz="half" idx="10"/>
          </p:nvPr>
        </p:nvSpPr>
        <p:spPr/>
        <p:txBody>
          <a:bodyPr/>
          <a:lstStyle/>
          <a:p>
            <a:fld id="{28593180-6AC7-4335-986B-F8006BF953F8}" type="datetimeFigureOut">
              <a:rPr lang="nl-NL" smtClean="0"/>
              <a:t>26-6-2022</a:t>
            </a:fld>
            <a:endParaRPr lang="nl-NL"/>
          </a:p>
        </p:txBody>
      </p:sp>
      <p:sp>
        <p:nvSpPr>
          <p:cNvPr id="6" name="Tijdelijke aanduiding voor voettekst 5">
            <a:extLst>
              <a:ext uri="{FF2B5EF4-FFF2-40B4-BE49-F238E27FC236}">
                <a16:creationId xmlns:a16="http://schemas.microsoft.com/office/drawing/2014/main" id="{E1BD2AF0-29A3-42EF-861C-0FB2C6A3373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FDD6404-38ED-4C68-9C65-2C3D467DAA2F}"/>
              </a:ext>
            </a:extLst>
          </p:cNvPr>
          <p:cNvSpPr>
            <a:spLocks noGrp="1"/>
          </p:cNvSpPr>
          <p:nvPr>
            <p:ph type="sldNum" sz="quarter" idx="12"/>
          </p:nvPr>
        </p:nvSpPr>
        <p:spPr/>
        <p:txBody>
          <a:bodyPr/>
          <a:lstStyle/>
          <a:p>
            <a:fld id="{D7356E1E-25EB-44D7-A880-79EDDA58ACE2}" type="slidenum">
              <a:rPr lang="nl-NL" smtClean="0"/>
              <a:t>‹nr.›</a:t>
            </a:fld>
            <a:endParaRPr lang="nl-NL"/>
          </a:p>
        </p:txBody>
      </p:sp>
    </p:spTree>
    <p:extLst>
      <p:ext uri="{BB962C8B-B14F-4D97-AF65-F5344CB8AC3E}">
        <p14:creationId xmlns:p14="http://schemas.microsoft.com/office/powerpoint/2010/main" val="3519108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802D9FA1-C23C-4FA2-BE2E-4544EB8975BB}" type="slidenum">
              <a:rPr lang="nl-NL"/>
              <a:pPr>
                <a:defRPr/>
              </a:pPr>
              <a:t>‹nr.›</a:t>
            </a:fld>
            <a:endParaRPr lang="nl-NL"/>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396877-2C1C-45C6-A33C-5F2D1C092FEC}"/>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afbeelding 2">
            <a:extLst>
              <a:ext uri="{FF2B5EF4-FFF2-40B4-BE49-F238E27FC236}">
                <a16:creationId xmlns:a16="http://schemas.microsoft.com/office/drawing/2014/main" id="{6E2932F8-8E9A-4BEA-BCB3-2B129CBEF64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a:extLst>
              <a:ext uri="{FF2B5EF4-FFF2-40B4-BE49-F238E27FC236}">
                <a16:creationId xmlns:a16="http://schemas.microsoft.com/office/drawing/2014/main" id="{8C810DF1-A8AC-4423-BD17-DB412035FA6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ADDAE2E-340E-4201-8228-1DDB8942F7F0}"/>
              </a:ext>
            </a:extLst>
          </p:cNvPr>
          <p:cNvSpPr>
            <a:spLocks noGrp="1"/>
          </p:cNvSpPr>
          <p:nvPr>
            <p:ph type="dt" sz="half" idx="10"/>
          </p:nvPr>
        </p:nvSpPr>
        <p:spPr/>
        <p:txBody>
          <a:bodyPr/>
          <a:lstStyle/>
          <a:p>
            <a:fld id="{28593180-6AC7-4335-986B-F8006BF953F8}" type="datetimeFigureOut">
              <a:rPr lang="nl-NL" smtClean="0"/>
              <a:t>26-6-2022</a:t>
            </a:fld>
            <a:endParaRPr lang="nl-NL"/>
          </a:p>
        </p:txBody>
      </p:sp>
      <p:sp>
        <p:nvSpPr>
          <p:cNvPr id="6" name="Tijdelijke aanduiding voor voettekst 5">
            <a:extLst>
              <a:ext uri="{FF2B5EF4-FFF2-40B4-BE49-F238E27FC236}">
                <a16:creationId xmlns:a16="http://schemas.microsoft.com/office/drawing/2014/main" id="{1F12EEC9-4F3A-44D2-B0D3-E88237D4687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1EC85A9-7587-4720-A033-EB3F525BA3B0}"/>
              </a:ext>
            </a:extLst>
          </p:cNvPr>
          <p:cNvSpPr>
            <a:spLocks noGrp="1"/>
          </p:cNvSpPr>
          <p:nvPr>
            <p:ph type="sldNum" sz="quarter" idx="12"/>
          </p:nvPr>
        </p:nvSpPr>
        <p:spPr/>
        <p:txBody>
          <a:bodyPr/>
          <a:lstStyle/>
          <a:p>
            <a:fld id="{D7356E1E-25EB-44D7-A880-79EDDA58ACE2}" type="slidenum">
              <a:rPr lang="nl-NL" smtClean="0"/>
              <a:t>‹nr.›</a:t>
            </a:fld>
            <a:endParaRPr lang="nl-NL"/>
          </a:p>
        </p:txBody>
      </p:sp>
    </p:spTree>
    <p:extLst>
      <p:ext uri="{BB962C8B-B14F-4D97-AF65-F5344CB8AC3E}">
        <p14:creationId xmlns:p14="http://schemas.microsoft.com/office/powerpoint/2010/main" val="10887326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4D571A-CE0E-4363-9EA3-2E80B667E62E}"/>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A138A63-8183-42E0-B18D-70538937B7A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435B69C-7E53-4D20-9F94-B5FA3766A6AC}"/>
              </a:ext>
            </a:extLst>
          </p:cNvPr>
          <p:cNvSpPr>
            <a:spLocks noGrp="1"/>
          </p:cNvSpPr>
          <p:nvPr>
            <p:ph type="dt" sz="half" idx="10"/>
          </p:nvPr>
        </p:nvSpPr>
        <p:spPr/>
        <p:txBody>
          <a:bodyPr/>
          <a:lstStyle/>
          <a:p>
            <a:fld id="{28593180-6AC7-4335-986B-F8006BF953F8}" type="datetimeFigureOut">
              <a:rPr lang="nl-NL" smtClean="0"/>
              <a:t>26-6-2022</a:t>
            </a:fld>
            <a:endParaRPr lang="nl-NL"/>
          </a:p>
        </p:txBody>
      </p:sp>
      <p:sp>
        <p:nvSpPr>
          <p:cNvPr id="5" name="Tijdelijke aanduiding voor voettekst 4">
            <a:extLst>
              <a:ext uri="{FF2B5EF4-FFF2-40B4-BE49-F238E27FC236}">
                <a16:creationId xmlns:a16="http://schemas.microsoft.com/office/drawing/2014/main" id="{69D7A38A-BB4E-46D3-9752-B3ADD10F67B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D21FB0C-1547-466B-A266-1C8E9CDB6F4B}"/>
              </a:ext>
            </a:extLst>
          </p:cNvPr>
          <p:cNvSpPr>
            <a:spLocks noGrp="1"/>
          </p:cNvSpPr>
          <p:nvPr>
            <p:ph type="sldNum" sz="quarter" idx="12"/>
          </p:nvPr>
        </p:nvSpPr>
        <p:spPr/>
        <p:txBody>
          <a:bodyPr/>
          <a:lstStyle/>
          <a:p>
            <a:fld id="{D7356E1E-25EB-44D7-A880-79EDDA58ACE2}" type="slidenum">
              <a:rPr lang="nl-NL" smtClean="0"/>
              <a:t>‹nr.›</a:t>
            </a:fld>
            <a:endParaRPr lang="nl-NL"/>
          </a:p>
        </p:txBody>
      </p:sp>
    </p:spTree>
    <p:extLst>
      <p:ext uri="{BB962C8B-B14F-4D97-AF65-F5344CB8AC3E}">
        <p14:creationId xmlns:p14="http://schemas.microsoft.com/office/powerpoint/2010/main" val="3029177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DEC7A99-5CEA-4838-8AF0-C204B5C8137A}"/>
              </a:ext>
            </a:extLst>
          </p:cNvPr>
          <p:cNvSpPr>
            <a:spLocks noGrp="1"/>
          </p:cNvSpPr>
          <p:nvPr>
            <p:ph type="title" orient="vert"/>
          </p:nvPr>
        </p:nvSpPr>
        <p:spPr>
          <a:xfrm>
            <a:off x="6543675" y="365125"/>
            <a:ext cx="1971675"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E70FD58-25C7-49B5-BBEE-32C04EEA1560}"/>
              </a:ext>
            </a:extLst>
          </p:cNvPr>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D75237F-5E13-476A-9C72-0132F2116BC9}"/>
              </a:ext>
            </a:extLst>
          </p:cNvPr>
          <p:cNvSpPr>
            <a:spLocks noGrp="1"/>
          </p:cNvSpPr>
          <p:nvPr>
            <p:ph type="dt" sz="half" idx="10"/>
          </p:nvPr>
        </p:nvSpPr>
        <p:spPr/>
        <p:txBody>
          <a:bodyPr/>
          <a:lstStyle/>
          <a:p>
            <a:fld id="{28593180-6AC7-4335-986B-F8006BF953F8}" type="datetimeFigureOut">
              <a:rPr lang="nl-NL" smtClean="0"/>
              <a:t>26-6-2022</a:t>
            </a:fld>
            <a:endParaRPr lang="nl-NL"/>
          </a:p>
        </p:txBody>
      </p:sp>
      <p:sp>
        <p:nvSpPr>
          <p:cNvPr id="5" name="Tijdelijke aanduiding voor voettekst 4">
            <a:extLst>
              <a:ext uri="{FF2B5EF4-FFF2-40B4-BE49-F238E27FC236}">
                <a16:creationId xmlns:a16="http://schemas.microsoft.com/office/drawing/2014/main" id="{B521C75F-248C-4C6B-A79A-4E56B772130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4F5413C-8E9B-43F4-A9AE-61B0B80E3B29}"/>
              </a:ext>
            </a:extLst>
          </p:cNvPr>
          <p:cNvSpPr>
            <a:spLocks noGrp="1"/>
          </p:cNvSpPr>
          <p:nvPr>
            <p:ph type="sldNum" sz="quarter" idx="12"/>
          </p:nvPr>
        </p:nvSpPr>
        <p:spPr/>
        <p:txBody>
          <a:bodyPr/>
          <a:lstStyle/>
          <a:p>
            <a:fld id="{D7356E1E-25EB-44D7-A880-79EDDA58ACE2}" type="slidenum">
              <a:rPr lang="nl-NL" smtClean="0"/>
              <a:t>‹nr.›</a:t>
            </a:fld>
            <a:endParaRPr lang="nl-NL"/>
          </a:p>
        </p:txBody>
      </p:sp>
    </p:spTree>
    <p:extLst>
      <p:ext uri="{BB962C8B-B14F-4D97-AF65-F5344CB8AC3E}">
        <p14:creationId xmlns:p14="http://schemas.microsoft.com/office/powerpoint/2010/main" val="31186753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513159" y="685800"/>
            <a:ext cx="6000750" cy="2971801"/>
          </a:xfrm>
        </p:spPr>
        <p:txBody>
          <a:bodyPr anchor="b">
            <a:normAutofit/>
          </a:bodyPr>
          <a:lstStyle>
            <a:lvl1pPr algn="l">
              <a:defRPr sz="3600">
                <a:effectLst/>
              </a:defRPr>
            </a:lvl1pPr>
          </a:lstStyle>
          <a:p>
            <a:r>
              <a:rPr lang="nl-NL"/>
              <a:t>Klik om stijl te bewerken</a:t>
            </a:r>
            <a:endParaRPr lang="en-US" dirty="0"/>
          </a:p>
        </p:txBody>
      </p:sp>
      <p:sp>
        <p:nvSpPr>
          <p:cNvPr id="3" name="Subtitle 2"/>
          <p:cNvSpPr>
            <a:spLocks noGrp="1"/>
          </p:cNvSpPr>
          <p:nvPr>
            <p:ph type="subTitle" idx="1"/>
          </p:nvPr>
        </p:nvSpPr>
        <p:spPr>
          <a:xfrm>
            <a:off x="513159" y="3843868"/>
            <a:ext cx="4800600" cy="1947333"/>
          </a:xfrm>
        </p:spPr>
        <p:txBody>
          <a:bodyPr anchor="t">
            <a:normAutofit/>
          </a:bodyPr>
          <a:lstStyle>
            <a:lvl1pPr marL="0" indent="0" algn="l">
              <a:buNone/>
              <a:defRPr sz="1575">
                <a:solidFill>
                  <a:schemeClr val="bg2">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A28E60E2-D0E2-4CFD-9080-952661379813}" type="datetimeFigureOut">
              <a:rPr lang="nl-NL" smtClean="0"/>
              <a:t>26-6-2022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170AC28-50CB-49AF-8FE7-082FA42AE083}" type="slidenum">
              <a:rPr lang="nl-NL" smtClean="0"/>
              <a:t>‹nr.›</a:t>
            </a:fld>
            <a:endParaRPr lang="nl-NL"/>
          </a:p>
        </p:txBody>
      </p:sp>
      <p:cxnSp>
        <p:nvCxnSpPr>
          <p:cNvPr id="16" name="Straight Connector 15"/>
          <p:cNvCxnSpPr/>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128" y="91546"/>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869"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878" y="32279"/>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070" y="609602"/>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92914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28E60E2-D0E2-4CFD-9080-952661379813}" type="datetimeFigureOut">
              <a:rPr lang="nl-NL" smtClean="0"/>
              <a:t>26-6-2022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170AC28-50CB-49AF-8FE7-082FA42AE083}" type="slidenum">
              <a:rPr lang="nl-NL" smtClean="0"/>
              <a:t>‹nr.›</a:t>
            </a:fld>
            <a:endParaRPr lang="nl-NL"/>
          </a:p>
        </p:txBody>
      </p:sp>
    </p:spTree>
    <p:extLst>
      <p:ext uri="{BB962C8B-B14F-4D97-AF65-F5344CB8AC3E}">
        <p14:creationId xmlns:p14="http://schemas.microsoft.com/office/powerpoint/2010/main" val="10134240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513159" y="2006600"/>
            <a:ext cx="6400801" cy="2281600"/>
          </a:xfrm>
        </p:spPr>
        <p:txBody>
          <a:bodyPr anchor="b">
            <a:normAutofit/>
          </a:bodyPr>
          <a:lstStyle>
            <a:lvl1pPr algn="l">
              <a:defRPr sz="2700" b="0" cap="all"/>
            </a:lvl1pPr>
          </a:lstStyle>
          <a:p>
            <a:r>
              <a:rPr lang="nl-NL"/>
              <a:t>Klik om stijl te bewerken</a:t>
            </a:r>
            <a:endParaRPr lang="en-US" dirty="0"/>
          </a:p>
        </p:txBody>
      </p:sp>
      <p:sp>
        <p:nvSpPr>
          <p:cNvPr id="3" name="Text Placeholder 2"/>
          <p:cNvSpPr>
            <a:spLocks noGrp="1"/>
          </p:cNvSpPr>
          <p:nvPr>
            <p:ph type="body" idx="1"/>
          </p:nvPr>
        </p:nvSpPr>
        <p:spPr>
          <a:xfrm>
            <a:off x="513160" y="4495800"/>
            <a:ext cx="6400800" cy="14986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A28E60E2-D0E2-4CFD-9080-952661379813}" type="datetimeFigureOut">
              <a:rPr lang="nl-NL" smtClean="0"/>
              <a:t>26-6-2022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170AC28-50CB-49AF-8FE7-082FA42AE083}" type="slidenum">
              <a:rPr lang="nl-NL" smtClean="0"/>
              <a:t>‹nr.›</a:t>
            </a:fld>
            <a:endParaRPr lang="nl-NL"/>
          </a:p>
        </p:txBody>
      </p:sp>
    </p:spTree>
    <p:extLst>
      <p:ext uri="{BB962C8B-B14F-4D97-AF65-F5344CB8AC3E}">
        <p14:creationId xmlns:p14="http://schemas.microsoft.com/office/powerpoint/2010/main" val="3771697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513159" y="685801"/>
            <a:ext cx="3703241" cy="361526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356100" y="685801"/>
            <a:ext cx="3700859" cy="3615266"/>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A28E60E2-D0E2-4CFD-9080-952661379813}" type="datetimeFigureOut">
              <a:rPr lang="nl-NL" smtClean="0"/>
              <a:t>26-6-2022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170AC28-50CB-49AF-8FE7-082FA42AE083}" type="slidenum">
              <a:rPr lang="nl-NL" smtClean="0"/>
              <a:t>‹nr.›</a:t>
            </a:fld>
            <a:endParaRPr lang="nl-NL"/>
          </a:p>
        </p:txBody>
      </p:sp>
    </p:spTree>
    <p:extLst>
      <p:ext uri="{BB962C8B-B14F-4D97-AF65-F5344CB8AC3E}">
        <p14:creationId xmlns:p14="http://schemas.microsoft.com/office/powerpoint/2010/main" val="28763958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729061" y="685800"/>
            <a:ext cx="3487340" cy="576262"/>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Content Placeholder 3"/>
          <p:cNvSpPr>
            <a:spLocks noGrp="1"/>
          </p:cNvSpPr>
          <p:nvPr>
            <p:ph sz="half" idx="2"/>
          </p:nvPr>
        </p:nvSpPr>
        <p:spPr>
          <a:xfrm>
            <a:off x="513159" y="1270529"/>
            <a:ext cx="3703241" cy="3030538"/>
          </a:xfrm>
        </p:spPr>
        <p:txBody>
          <a:bodyPr anchor="t">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559299" y="685800"/>
            <a:ext cx="3498851" cy="576262"/>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Content Placeholder 5"/>
          <p:cNvSpPr>
            <a:spLocks noGrp="1"/>
          </p:cNvSpPr>
          <p:nvPr>
            <p:ph sz="quarter" idx="4"/>
          </p:nvPr>
        </p:nvSpPr>
        <p:spPr>
          <a:xfrm>
            <a:off x="4354909" y="1262062"/>
            <a:ext cx="3696891" cy="3030538"/>
          </a:xfrm>
        </p:spPr>
        <p:txBody>
          <a:bodyPr anchor="t">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A28E60E2-D0E2-4CFD-9080-952661379813}" type="datetimeFigureOut">
              <a:rPr lang="nl-NL" smtClean="0"/>
              <a:t>26-6-2022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B170AC28-50CB-49AF-8FE7-082FA42AE083}" type="slidenum">
              <a:rPr lang="nl-NL" smtClean="0"/>
              <a:t>‹nr.›</a:t>
            </a:fld>
            <a:endParaRPr lang="nl-NL"/>
          </a:p>
        </p:txBody>
      </p:sp>
    </p:spTree>
    <p:extLst>
      <p:ext uri="{BB962C8B-B14F-4D97-AF65-F5344CB8AC3E}">
        <p14:creationId xmlns:p14="http://schemas.microsoft.com/office/powerpoint/2010/main" val="1146329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A28E60E2-D0E2-4CFD-9080-952661379813}" type="datetimeFigureOut">
              <a:rPr lang="nl-NL" smtClean="0"/>
              <a:t>26-6-2022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B170AC28-50CB-49AF-8FE7-082FA42AE083}" type="slidenum">
              <a:rPr lang="nl-NL" smtClean="0"/>
              <a:t>‹nr.›</a:t>
            </a:fld>
            <a:endParaRPr lang="nl-NL"/>
          </a:p>
        </p:txBody>
      </p:sp>
    </p:spTree>
    <p:extLst>
      <p:ext uri="{BB962C8B-B14F-4D97-AF65-F5344CB8AC3E}">
        <p14:creationId xmlns:p14="http://schemas.microsoft.com/office/powerpoint/2010/main" val="41683139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8E60E2-D0E2-4CFD-9080-952661379813}" type="datetimeFigureOut">
              <a:rPr lang="nl-NL" smtClean="0"/>
              <a:t>26-6-2022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B170AC28-50CB-49AF-8FE7-082FA42AE083}" type="slidenum">
              <a:rPr lang="nl-NL" smtClean="0"/>
              <a:t>‹nr.›</a:t>
            </a:fld>
            <a:endParaRPr lang="nl-NL"/>
          </a:p>
        </p:txBody>
      </p:sp>
    </p:spTree>
    <p:extLst>
      <p:ext uri="{BB962C8B-B14F-4D97-AF65-F5344CB8AC3E}">
        <p14:creationId xmlns:p14="http://schemas.microsoft.com/office/powerpoint/2010/main" val="4089871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C111B9B2-9E43-4CC1-A603-5B4733B88541}" type="slidenum">
              <a:rPr lang="nl-NL"/>
              <a:pPr>
                <a:defRPr/>
              </a:pPr>
              <a:t>‹nr.›</a:t>
            </a:fld>
            <a:endParaRPr lang="nl-NL"/>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313759" y="685800"/>
            <a:ext cx="2743200" cy="1371600"/>
          </a:xfrm>
        </p:spPr>
        <p:txBody>
          <a:bodyPr anchor="b">
            <a:normAutofit/>
          </a:bodyPr>
          <a:lstStyle>
            <a:lvl1pPr algn="l">
              <a:defRPr sz="1800" b="0"/>
            </a:lvl1pPr>
          </a:lstStyle>
          <a:p>
            <a:r>
              <a:rPr lang="nl-NL"/>
              <a:t>Klik om stijl te bewerken</a:t>
            </a:r>
            <a:endParaRPr lang="en-US" dirty="0"/>
          </a:p>
        </p:txBody>
      </p:sp>
      <p:sp>
        <p:nvSpPr>
          <p:cNvPr id="3" name="Content Placeholder 2"/>
          <p:cNvSpPr>
            <a:spLocks noGrp="1"/>
          </p:cNvSpPr>
          <p:nvPr>
            <p:ph idx="1"/>
          </p:nvPr>
        </p:nvSpPr>
        <p:spPr>
          <a:xfrm>
            <a:off x="513159" y="685800"/>
            <a:ext cx="4457701" cy="5308600"/>
          </a:xfrm>
        </p:spPr>
        <p:txBody>
          <a:bodyPr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5313759" y="2209800"/>
            <a:ext cx="2743200" cy="2091267"/>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A28E60E2-D0E2-4CFD-9080-952661379813}" type="datetimeFigureOut">
              <a:rPr lang="nl-NL" smtClean="0"/>
              <a:t>26-6-2022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170AC28-50CB-49AF-8FE7-082FA42AE083}" type="slidenum">
              <a:rPr lang="nl-NL" smtClean="0"/>
              <a:t>‹nr.›</a:t>
            </a:fld>
            <a:endParaRPr lang="nl-NL"/>
          </a:p>
        </p:txBody>
      </p:sp>
    </p:spTree>
    <p:extLst>
      <p:ext uri="{BB962C8B-B14F-4D97-AF65-F5344CB8AC3E}">
        <p14:creationId xmlns:p14="http://schemas.microsoft.com/office/powerpoint/2010/main" val="21245514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3542109" y="1447800"/>
            <a:ext cx="4514850" cy="1143000"/>
          </a:xfrm>
        </p:spPr>
        <p:txBody>
          <a:bodyPr anchor="b">
            <a:normAutofit/>
          </a:bodyPr>
          <a:lstStyle>
            <a:lvl1pPr algn="l">
              <a:defRPr sz="2100" b="0"/>
            </a:lvl1pPr>
          </a:lstStyle>
          <a:p>
            <a:r>
              <a:rPr lang="nl-NL"/>
              <a:t>Klik om stijl te bewerken</a:t>
            </a:r>
            <a:endParaRPr lang="en-US" dirty="0"/>
          </a:p>
        </p:txBody>
      </p:sp>
      <p:sp>
        <p:nvSpPr>
          <p:cNvPr id="14" name="Picture Placeholder 2"/>
          <p:cNvSpPr>
            <a:spLocks noGrp="1" noChangeAspect="1"/>
          </p:cNvSpPr>
          <p:nvPr>
            <p:ph type="pic" idx="1"/>
          </p:nvPr>
        </p:nvSpPr>
        <p:spPr>
          <a:xfrm>
            <a:off x="741759" y="914400"/>
            <a:ext cx="2460731"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3542109" y="2777067"/>
            <a:ext cx="4516041" cy="2048933"/>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A28E60E2-D0E2-4CFD-9080-952661379813}" type="datetimeFigureOut">
              <a:rPr lang="nl-NL" smtClean="0"/>
              <a:t>26-6-2022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170AC28-50CB-49AF-8FE7-082FA42AE083}" type="slidenum">
              <a:rPr lang="nl-NL" smtClean="0"/>
              <a:t>‹nr.›</a:t>
            </a:fld>
            <a:endParaRPr lang="nl-NL"/>
          </a:p>
        </p:txBody>
      </p:sp>
    </p:spTree>
    <p:extLst>
      <p:ext uri="{BB962C8B-B14F-4D97-AF65-F5344CB8AC3E}">
        <p14:creationId xmlns:p14="http://schemas.microsoft.com/office/powerpoint/2010/main" val="28043908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17" name="Picture Placeholder 2"/>
          <p:cNvSpPr>
            <a:spLocks noGrp="1" noChangeAspect="1"/>
          </p:cNvSpPr>
          <p:nvPr>
            <p:ph type="pic" idx="13"/>
          </p:nvPr>
        </p:nvSpPr>
        <p:spPr>
          <a:xfrm>
            <a:off x="514350" y="533400"/>
            <a:ext cx="8114109"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nl-NL"/>
              <a:t>Klik op het pictogram als u een afbeelding wilt toevoegen</a:t>
            </a:r>
            <a:endParaRPr lang="en-US" dirty="0"/>
          </a:p>
        </p:txBody>
      </p:sp>
      <p:sp>
        <p:nvSpPr>
          <p:cNvPr id="16" name="Text Placeholder 9"/>
          <p:cNvSpPr>
            <a:spLocks noGrp="1"/>
          </p:cNvSpPr>
          <p:nvPr>
            <p:ph type="body" sz="quarter" idx="14"/>
          </p:nvPr>
        </p:nvSpPr>
        <p:spPr>
          <a:xfrm>
            <a:off x="685801" y="3843867"/>
            <a:ext cx="6228158" cy="457200"/>
          </a:xfrm>
        </p:spPr>
        <p:txBody>
          <a:bodyPr anchor="t">
            <a:normAutofit/>
          </a:bodyPr>
          <a:lstStyle>
            <a:lvl1pPr marL="0" indent="0">
              <a:buFontTx/>
              <a:buNone/>
              <a:defRPr sz="12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A28E60E2-D0E2-4CFD-9080-952661379813}" type="datetimeFigureOut">
              <a:rPr lang="nl-NL" smtClean="0"/>
              <a:t>26-6-2022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B170AC28-50CB-49AF-8FE7-082FA42AE083}" type="slidenum">
              <a:rPr lang="nl-NL" smtClean="0"/>
              <a:t>‹nr.›</a:t>
            </a:fld>
            <a:endParaRPr lang="nl-NL"/>
          </a:p>
        </p:txBody>
      </p:sp>
    </p:spTree>
    <p:extLst>
      <p:ext uri="{BB962C8B-B14F-4D97-AF65-F5344CB8AC3E}">
        <p14:creationId xmlns:p14="http://schemas.microsoft.com/office/powerpoint/2010/main" val="27893046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anchor="ctr">
            <a:normAutofit/>
          </a:bodyPr>
          <a:lstStyle>
            <a:lvl1pPr algn="l">
              <a:defRPr sz="2400" b="0" cap="all"/>
            </a:lvl1pPr>
          </a:lstStyle>
          <a:p>
            <a:r>
              <a:rPr lang="nl-NL"/>
              <a:t>Klik om stijl te bewerken</a:t>
            </a:r>
            <a:endParaRPr lang="en-US" dirty="0"/>
          </a:p>
        </p:txBody>
      </p:sp>
      <p:sp>
        <p:nvSpPr>
          <p:cNvPr id="3" name="Text Placeholder 2"/>
          <p:cNvSpPr>
            <a:spLocks noGrp="1"/>
          </p:cNvSpPr>
          <p:nvPr>
            <p:ph type="body" idx="1"/>
          </p:nvPr>
        </p:nvSpPr>
        <p:spPr>
          <a:xfrm>
            <a:off x="513159" y="4114800"/>
            <a:ext cx="6401991" cy="1879600"/>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A28E60E2-D0E2-4CFD-9080-952661379813}" type="datetimeFigureOut">
              <a:rPr lang="nl-NL" smtClean="0"/>
              <a:t>26-6-2022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170AC28-50CB-49AF-8FE7-082FA42AE083}" type="slidenum">
              <a:rPr lang="nl-NL" smtClean="0"/>
              <a:t>‹nr.›</a:t>
            </a:fld>
            <a:endParaRPr lang="nl-NL"/>
          </a:p>
        </p:txBody>
      </p:sp>
    </p:spTree>
    <p:extLst>
      <p:ext uri="{BB962C8B-B14F-4D97-AF65-F5344CB8AC3E}">
        <p14:creationId xmlns:p14="http://schemas.microsoft.com/office/powerpoint/2010/main" val="29329237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56059" y="685800"/>
            <a:ext cx="6858001" cy="2743200"/>
          </a:xfrm>
        </p:spPr>
        <p:txBody>
          <a:bodyPr anchor="ctr">
            <a:normAutofit/>
          </a:bodyPr>
          <a:lstStyle>
            <a:lvl1pPr algn="l">
              <a:defRPr sz="2400" b="0" cap="all">
                <a:solidFill>
                  <a:schemeClr val="tx1"/>
                </a:solidFill>
              </a:defRPr>
            </a:lvl1pPr>
          </a:lstStyle>
          <a:p>
            <a:r>
              <a:rPr lang="nl-NL"/>
              <a:t>Klik om stijl te bewerken</a:t>
            </a:r>
            <a:endParaRPr lang="en-US" dirty="0"/>
          </a:p>
        </p:txBody>
      </p:sp>
      <p:sp>
        <p:nvSpPr>
          <p:cNvPr id="10" name="Text Placeholder 9"/>
          <p:cNvSpPr>
            <a:spLocks noGrp="1"/>
          </p:cNvSpPr>
          <p:nvPr>
            <p:ph type="body" sz="quarter" idx="13"/>
          </p:nvPr>
        </p:nvSpPr>
        <p:spPr>
          <a:xfrm>
            <a:off x="1084659" y="3429000"/>
            <a:ext cx="6400800"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513160" y="4301068"/>
            <a:ext cx="6400800" cy="1684865"/>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A28E60E2-D0E2-4CFD-9080-952661379813}" type="datetimeFigureOut">
              <a:rPr lang="nl-NL" smtClean="0"/>
              <a:t>26-6-2022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170AC28-50CB-49AF-8FE7-082FA42AE083}" type="slidenum">
              <a:rPr lang="nl-NL" smtClean="0"/>
              <a:t>‹nr.›</a:t>
            </a:fld>
            <a:endParaRPr lang="nl-NL"/>
          </a:p>
        </p:txBody>
      </p:sp>
      <p:sp>
        <p:nvSpPr>
          <p:cNvPr id="14" name="TextBox 13"/>
          <p:cNvSpPr txBox="1"/>
          <p:nvPr/>
        </p:nvSpPr>
        <p:spPr>
          <a:xfrm>
            <a:off x="398859" y="812222"/>
            <a:ext cx="4572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714059" y="2768601"/>
            <a:ext cx="4572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35018524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513159" y="3429000"/>
            <a:ext cx="6400800" cy="1697400"/>
          </a:xfrm>
        </p:spPr>
        <p:txBody>
          <a:bodyPr anchor="b">
            <a:normAutofit/>
          </a:bodyPr>
          <a:lstStyle>
            <a:lvl1pPr algn="l">
              <a:defRPr sz="2400" b="0" cap="all"/>
            </a:lvl1pPr>
          </a:lstStyle>
          <a:p>
            <a:r>
              <a:rPr lang="nl-NL"/>
              <a:t>Klik om stijl te bewerken</a:t>
            </a:r>
            <a:endParaRPr lang="en-US" dirty="0"/>
          </a:p>
        </p:txBody>
      </p:sp>
      <p:sp>
        <p:nvSpPr>
          <p:cNvPr id="3" name="Text Placeholder 2"/>
          <p:cNvSpPr>
            <a:spLocks noGrp="1"/>
          </p:cNvSpPr>
          <p:nvPr>
            <p:ph type="body" idx="1"/>
          </p:nvPr>
        </p:nvSpPr>
        <p:spPr>
          <a:xfrm>
            <a:off x="513158" y="5132981"/>
            <a:ext cx="6401993" cy="860400"/>
          </a:xfrm>
        </p:spPr>
        <p:txBody>
          <a:bodyPr anchor="t">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A28E60E2-D0E2-4CFD-9080-952661379813}" type="datetimeFigureOut">
              <a:rPr lang="nl-NL" smtClean="0"/>
              <a:t>26-6-2022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170AC28-50CB-49AF-8FE7-082FA42AE083}" type="slidenum">
              <a:rPr lang="nl-NL" smtClean="0"/>
              <a:t>‹nr.›</a:t>
            </a:fld>
            <a:endParaRPr lang="nl-NL"/>
          </a:p>
        </p:txBody>
      </p:sp>
    </p:spTree>
    <p:extLst>
      <p:ext uri="{BB962C8B-B14F-4D97-AF65-F5344CB8AC3E}">
        <p14:creationId xmlns:p14="http://schemas.microsoft.com/office/powerpoint/2010/main" val="20483657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856060" y="685800"/>
            <a:ext cx="6858000" cy="2743200"/>
          </a:xfrm>
        </p:spPr>
        <p:txBody>
          <a:bodyPr anchor="ctr">
            <a:normAutofit/>
          </a:bodyPr>
          <a:lstStyle>
            <a:lvl1pPr algn="l">
              <a:defRPr sz="2400" b="0" cap="all">
                <a:solidFill>
                  <a:schemeClr val="tx1"/>
                </a:solidFill>
              </a:defRPr>
            </a:lvl1pPr>
          </a:lstStyle>
          <a:p>
            <a:r>
              <a:rPr lang="nl-NL"/>
              <a:t>Klik om stijl te bewerken</a:t>
            </a:r>
            <a:endParaRPr lang="en-US" dirty="0"/>
          </a:p>
        </p:txBody>
      </p:sp>
      <p:sp>
        <p:nvSpPr>
          <p:cNvPr id="10" name="Text Placeholder 9"/>
          <p:cNvSpPr>
            <a:spLocks noGrp="1"/>
          </p:cNvSpPr>
          <p:nvPr>
            <p:ph type="body" sz="quarter" idx="13"/>
          </p:nvPr>
        </p:nvSpPr>
        <p:spPr>
          <a:xfrm>
            <a:off x="513159" y="3928534"/>
            <a:ext cx="6400801" cy="1049866"/>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nl-NL"/>
              <a:t>Klikken om de tekststijl van het model te bewerken</a:t>
            </a:r>
          </a:p>
        </p:txBody>
      </p:sp>
      <p:sp>
        <p:nvSpPr>
          <p:cNvPr id="3" name="Text Placeholder 2"/>
          <p:cNvSpPr>
            <a:spLocks noGrp="1"/>
          </p:cNvSpPr>
          <p:nvPr>
            <p:ph type="body" idx="1"/>
          </p:nvPr>
        </p:nvSpPr>
        <p:spPr>
          <a:xfrm>
            <a:off x="513159" y="4978400"/>
            <a:ext cx="6400801" cy="10160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A28E60E2-D0E2-4CFD-9080-952661379813}" type="datetimeFigureOut">
              <a:rPr lang="nl-NL" smtClean="0"/>
              <a:t>26-6-2022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170AC28-50CB-49AF-8FE7-082FA42AE083}" type="slidenum">
              <a:rPr lang="nl-NL" smtClean="0"/>
              <a:t>‹nr.›</a:t>
            </a:fld>
            <a:endParaRPr lang="nl-NL"/>
          </a:p>
        </p:txBody>
      </p:sp>
      <p:sp>
        <p:nvSpPr>
          <p:cNvPr id="11" name="TextBox 10"/>
          <p:cNvSpPr txBox="1"/>
          <p:nvPr/>
        </p:nvSpPr>
        <p:spPr>
          <a:xfrm>
            <a:off x="398859" y="812222"/>
            <a:ext cx="4572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2" name="TextBox 11"/>
          <p:cNvSpPr txBox="1"/>
          <p:nvPr/>
        </p:nvSpPr>
        <p:spPr>
          <a:xfrm>
            <a:off x="7714059" y="2768601"/>
            <a:ext cx="4572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8021072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vert="horz" lIns="91440" tIns="45720" rIns="91440" bIns="45720" rtlCol="0" anchor="ctr">
            <a:normAutofit/>
          </a:bodyPr>
          <a:lstStyle>
            <a:lvl1pPr>
              <a:defRPr lang="en-US" b="0" dirty="0"/>
            </a:lvl1pPr>
          </a:lstStyle>
          <a:p>
            <a:pPr marL="0" lvl="0"/>
            <a:r>
              <a:rPr lang="nl-NL"/>
              <a:t>Klik om stijl te bewerken</a:t>
            </a:r>
            <a:endParaRPr lang="en-US" dirty="0"/>
          </a:p>
        </p:txBody>
      </p:sp>
      <p:sp>
        <p:nvSpPr>
          <p:cNvPr id="10" name="Text Placeholder 9"/>
          <p:cNvSpPr>
            <a:spLocks noGrp="1"/>
          </p:cNvSpPr>
          <p:nvPr>
            <p:ph type="body" sz="quarter" idx="13"/>
          </p:nvPr>
        </p:nvSpPr>
        <p:spPr>
          <a:xfrm>
            <a:off x="513159" y="3928534"/>
            <a:ext cx="6400800" cy="83820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nl-NL"/>
              <a:t>Klikken om de tekststijl van het model te bewerken</a:t>
            </a:r>
          </a:p>
        </p:txBody>
      </p:sp>
      <p:sp>
        <p:nvSpPr>
          <p:cNvPr id="3" name="Text Placeholder 2"/>
          <p:cNvSpPr>
            <a:spLocks noGrp="1"/>
          </p:cNvSpPr>
          <p:nvPr>
            <p:ph type="body" idx="1"/>
          </p:nvPr>
        </p:nvSpPr>
        <p:spPr>
          <a:xfrm>
            <a:off x="513159" y="4766733"/>
            <a:ext cx="6400801" cy="1227667"/>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A28E60E2-D0E2-4CFD-9080-952661379813}" type="datetimeFigureOut">
              <a:rPr lang="nl-NL" smtClean="0"/>
              <a:t>26-6-2022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170AC28-50CB-49AF-8FE7-082FA42AE083}" type="slidenum">
              <a:rPr lang="nl-NL" smtClean="0"/>
              <a:t>‹nr.›</a:t>
            </a:fld>
            <a:endParaRPr lang="nl-NL"/>
          </a:p>
        </p:txBody>
      </p:sp>
    </p:spTree>
    <p:extLst>
      <p:ext uri="{BB962C8B-B14F-4D97-AF65-F5344CB8AC3E}">
        <p14:creationId xmlns:p14="http://schemas.microsoft.com/office/powerpoint/2010/main" val="19989228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28E60E2-D0E2-4CFD-9080-952661379813}" type="datetimeFigureOut">
              <a:rPr lang="nl-NL" smtClean="0"/>
              <a:t>26-6-2022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170AC28-50CB-49AF-8FE7-082FA42AE083}" type="slidenum">
              <a:rPr lang="nl-NL" smtClean="0"/>
              <a:t>‹nr.›</a:t>
            </a:fld>
            <a:endParaRPr lang="nl-NL"/>
          </a:p>
        </p:txBody>
      </p:sp>
    </p:spTree>
    <p:extLst>
      <p:ext uri="{BB962C8B-B14F-4D97-AF65-F5344CB8AC3E}">
        <p14:creationId xmlns:p14="http://schemas.microsoft.com/office/powerpoint/2010/main" val="5658427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909" y="685800"/>
            <a:ext cx="1543050" cy="45720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514350" y="685800"/>
            <a:ext cx="5867400" cy="5308600"/>
          </a:xfrm>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28E60E2-D0E2-4CFD-9080-952661379813}" type="datetimeFigureOut">
              <a:rPr lang="nl-NL" smtClean="0"/>
              <a:t>26-6-2022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170AC28-50CB-49AF-8FE7-082FA42AE083}" type="slidenum">
              <a:rPr lang="nl-NL" smtClean="0"/>
              <a:t>‹nr.›</a:t>
            </a:fld>
            <a:endParaRPr lang="nl-NL"/>
          </a:p>
        </p:txBody>
      </p:sp>
    </p:spTree>
    <p:extLst>
      <p:ext uri="{BB962C8B-B14F-4D97-AF65-F5344CB8AC3E}">
        <p14:creationId xmlns:p14="http://schemas.microsoft.com/office/powerpoint/2010/main" val="592977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42980592-86BC-4EBF-9D22-9AFA034591FD}" type="slidenum">
              <a:rPr lang="nl-NL"/>
              <a:pPr>
                <a:defRPr/>
              </a:pPr>
              <a:t>‹nr.›</a:t>
            </a:fld>
            <a:endParaRPr lang="nl-NL"/>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128F40BC-4F5D-4B48-B539-2C297762611D}" type="slidenum">
              <a:rPr lang="nl-NL"/>
              <a:pPr>
                <a:defRPr/>
              </a:pPr>
              <a:t>‹nr.›</a:t>
            </a:fld>
            <a:endParaRPr lang="nl-NL"/>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67182797-453B-46AE-9245-FB17811288F6}" type="slidenum">
              <a:rPr lang="nl-NL"/>
              <a:pPr>
                <a:defRPr/>
              </a:pPr>
              <a:t>‹nr.›</a:t>
            </a:fld>
            <a:endParaRPr lang="nl-NL"/>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E3726A85-2A9A-4161-9610-FAA663281FFF}" type="slidenum">
              <a:rPr lang="nl-NL"/>
              <a:pPr>
                <a:defRPr/>
              </a:pPr>
              <a:t>‹nr.›</a:t>
            </a:fld>
            <a:endParaRPr lang="nl-NL"/>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CE8C01B7-C11A-4294-A742-975B7B4A8247}" type="slidenum">
              <a:rPr lang="nl-NL"/>
              <a:pPr>
                <a:defRPr/>
              </a:pPr>
              <a:t>‹nr.›</a:t>
            </a:fld>
            <a:endParaRPr lang="nl-NL"/>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994E4A11-1556-4FD5-BB1B-30B33F04C32F}" type="slidenum">
              <a:rPr lang="nl-NL"/>
              <a:pPr>
                <a:defRPr/>
              </a:pPr>
              <a:t>‹nr.›</a:t>
            </a:fld>
            <a:endParaRPr lang="nl-NL"/>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 /><Relationship Id="rId13" Type="http://schemas.openxmlformats.org/officeDocument/2006/relationships/slideLayout" Target="../slideLayouts/slideLayout35.xml" /><Relationship Id="rId18" Type="http://schemas.openxmlformats.org/officeDocument/2006/relationships/theme" Target="../theme/theme3.xml" /><Relationship Id="rId3" Type="http://schemas.openxmlformats.org/officeDocument/2006/relationships/slideLayout" Target="../slideLayouts/slideLayout25.xml" /><Relationship Id="rId7" Type="http://schemas.openxmlformats.org/officeDocument/2006/relationships/slideLayout" Target="../slideLayouts/slideLayout29.xml" /><Relationship Id="rId12" Type="http://schemas.openxmlformats.org/officeDocument/2006/relationships/slideLayout" Target="../slideLayouts/slideLayout34.xml" /><Relationship Id="rId17" Type="http://schemas.openxmlformats.org/officeDocument/2006/relationships/slideLayout" Target="../slideLayouts/slideLayout39.xml" /><Relationship Id="rId2" Type="http://schemas.openxmlformats.org/officeDocument/2006/relationships/slideLayout" Target="../slideLayouts/slideLayout24.xml" /><Relationship Id="rId16" Type="http://schemas.openxmlformats.org/officeDocument/2006/relationships/slideLayout" Target="../slideLayouts/slideLayout38.xml" /><Relationship Id="rId1" Type="http://schemas.openxmlformats.org/officeDocument/2006/relationships/slideLayout" Target="../slideLayouts/slideLayout23.xml" /><Relationship Id="rId6" Type="http://schemas.openxmlformats.org/officeDocument/2006/relationships/slideLayout" Target="../slideLayouts/slideLayout28.xml" /><Relationship Id="rId11" Type="http://schemas.openxmlformats.org/officeDocument/2006/relationships/slideLayout" Target="../slideLayouts/slideLayout33.xml" /><Relationship Id="rId5" Type="http://schemas.openxmlformats.org/officeDocument/2006/relationships/slideLayout" Target="../slideLayouts/slideLayout27.xml" /><Relationship Id="rId15" Type="http://schemas.openxmlformats.org/officeDocument/2006/relationships/slideLayout" Target="../slideLayouts/slideLayout37.xml" /><Relationship Id="rId10" Type="http://schemas.openxmlformats.org/officeDocument/2006/relationships/slideLayout" Target="../slideLayouts/slideLayout32.xml" /><Relationship Id="rId4" Type="http://schemas.openxmlformats.org/officeDocument/2006/relationships/slideLayout" Target="../slideLayouts/slideLayout26.xml" /><Relationship Id="rId9" Type="http://schemas.openxmlformats.org/officeDocument/2006/relationships/slideLayout" Target="../slideLayouts/slideLayout31.xml" /><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870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cs typeface="+mn-cs"/>
              </a:defRPr>
            </a:lvl1pPr>
          </a:lstStyle>
          <a:p>
            <a:pPr>
              <a:defRPr/>
            </a:pPr>
            <a:endParaRPr lang="nl-NL"/>
          </a:p>
        </p:txBody>
      </p:sp>
      <p:sp>
        <p:nvSpPr>
          <p:cNvPr id="870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cs typeface="+mn-cs"/>
              </a:defRPr>
            </a:lvl1pPr>
          </a:lstStyle>
          <a:p>
            <a:pPr>
              <a:defRPr/>
            </a:pPr>
            <a:endParaRPr lang="nl-NL"/>
          </a:p>
        </p:txBody>
      </p:sp>
      <p:sp>
        <p:nvSpPr>
          <p:cNvPr id="870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cs typeface="+mn-cs"/>
              </a:defRPr>
            </a:lvl1pPr>
          </a:lstStyle>
          <a:p>
            <a:pPr>
              <a:defRPr/>
            </a:pPr>
            <a:fld id="{D5B5C22F-5096-425C-AD2D-76B736A5F496}"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68" r:id="rId1"/>
    <p:sldLayoutId id="2147483667" r:id="rId2"/>
    <p:sldLayoutId id="2147483666" r:id="rId3"/>
    <p:sldLayoutId id="2147483665" r:id="rId4"/>
    <p:sldLayoutId id="2147483664" r:id="rId5"/>
    <p:sldLayoutId id="2147483663" r:id="rId6"/>
    <p:sldLayoutId id="2147483662" r:id="rId7"/>
    <p:sldLayoutId id="2147483661" r:id="rId8"/>
    <p:sldLayoutId id="2147483660" r:id="rId9"/>
    <p:sldLayoutId id="2147483659" r:id="rId10"/>
    <p:sldLayoutId id="2147483658"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2406957-BFE7-4916-ABEA-ABF62988A8D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62B96E8-26AC-4E2F-BE51-2FE0D636DA8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0072545-FB67-4D60-9C97-68ED9BB9D9C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8593180-6AC7-4335-986B-F8006BF953F8}" type="datetimeFigureOut">
              <a:rPr lang="nl-NL" smtClean="0"/>
              <a:t>26-6-2022</a:t>
            </a:fld>
            <a:endParaRPr lang="nl-NL"/>
          </a:p>
        </p:txBody>
      </p:sp>
      <p:sp>
        <p:nvSpPr>
          <p:cNvPr id="5" name="Tijdelijke aanduiding voor voettekst 4">
            <a:extLst>
              <a:ext uri="{FF2B5EF4-FFF2-40B4-BE49-F238E27FC236}">
                <a16:creationId xmlns:a16="http://schemas.microsoft.com/office/drawing/2014/main" id="{A55D83D6-12E2-4EEE-AEA4-5FC4B024F02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E5913D0-6777-4DE6-8CEB-B02AE1FCD36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356E1E-25EB-44D7-A880-79EDDA58ACE2}" type="slidenum">
              <a:rPr lang="nl-NL" smtClean="0"/>
              <a:t>‹nr.›</a:t>
            </a:fld>
            <a:endParaRPr lang="nl-NL"/>
          </a:p>
        </p:txBody>
      </p:sp>
    </p:spTree>
    <p:extLst>
      <p:ext uri="{BB962C8B-B14F-4D97-AF65-F5344CB8AC3E}">
        <p14:creationId xmlns:p14="http://schemas.microsoft.com/office/powerpoint/2010/main" val="48774845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905227" y="2963334"/>
            <a:ext cx="2236394"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3159" y="4487333"/>
            <a:ext cx="6400800" cy="1507067"/>
          </a:xfrm>
          <a:prstGeom prst="rect">
            <a:avLst/>
          </a:prstGeom>
          <a:effectLst/>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513159" y="685801"/>
            <a:ext cx="6400800" cy="3615267"/>
          </a:xfrm>
          <a:prstGeom prst="rect">
            <a:avLst/>
          </a:prstGeom>
        </p:spPr>
        <p:txBody>
          <a:bodyPr vert="horz" lIns="91440" tIns="45720" rIns="91440" bIns="45720" rtlCol="0"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428309" y="6172201"/>
            <a:ext cx="1200150" cy="365125"/>
          </a:xfrm>
          <a:prstGeom prst="rect">
            <a:avLst/>
          </a:prstGeom>
        </p:spPr>
        <p:txBody>
          <a:bodyPr vert="horz" lIns="91440" tIns="45720" rIns="91440" bIns="45720" rtlCol="0" anchor="t"/>
          <a:lstStyle>
            <a:lvl1pPr algn="r">
              <a:defRPr sz="750" b="0" i="0">
                <a:solidFill>
                  <a:schemeClr val="bg2">
                    <a:lumMod val="50000"/>
                  </a:schemeClr>
                </a:solidFill>
                <a:effectLst/>
                <a:latin typeface="+mn-lt"/>
              </a:defRPr>
            </a:lvl1pPr>
          </a:lstStyle>
          <a:p>
            <a:fld id="{A28E60E2-D0E2-4CFD-9080-952661379813}" type="datetimeFigureOut">
              <a:rPr lang="nl-NL" smtClean="0"/>
              <a:t>26-6-2022</a:t>
            </a:fld>
            <a:endParaRPr lang="nl-NL"/>
          </a:p>
        </p:txBody>
      </p:sp>
      <p:sp>
        <p:nvSpPr>
          <p:cNvPr id="5" name="Footer Placeholder 4"/>
          <p:cNvSpPr>
            <a:spLocks noGrp="1"/>
          </p:cNvSpPr>
          <p:nvPr>
            <p:ph type="ftr" sz="quarter" idx="3"/>
          </p:nvPr>
        </p:nvSpPr>
        <p:spPr>
          <a:xfrm>
            <a:off x="513159" y="6172201"/>
            <a:ext cx="5657850" cy="365125"/>
          </a:xfrm>
          <a:prstGeom prst="rect">
            <a:avLst/>
          </a:prstGeom>
        </p:spPr>
        <p:txBody>
          <a:bodyPr vert="horz" lIns="91440" tIns="45720" rIns="91440" bIns="45720" rtlCol="0" anchor="t"/>
          <a:lstStyle>
            <a:lvl1pPr algn="l">
              <a:defRPr sz="750" b="0" i="0">
                <a:solidFill>
                  <a:schemeClr val="bg2">
                    <a:lumMod val="50000"/>
                  </a:schemeClr>
                </a:solidFill>
                <a:effectLst/>
                <a:latin typeface="+mn-lt"/>
              </a:defRPr>
            </a:lvl1pPr>
          </a:lstStyle>
          <a:p>
            <a:endParaRPr lang="nl-NL"/>
          </a:p>
        </p:txBody>
      </p:sp>
      <p:sp>
        <p:nvSpPr>
          <p:cNvPr id="6" name="Slide Number Placeholder 5"/>
          <p:cNvSpPr>
            <a:spLocks noGrp="1"/>
          </p:cNvSpPr>
          <p:nvPr>
            <p:ph type="sldNum" sz="quarter" idx="4"/>
          </p:nvPr>
        </p:nvSpPr>
        <p:spPr>
          <a:xfrm>
            <a:off x="7772400" y="5578476"/>
            <a:ext cx="856684" cy="669925"/>
          </a:xfrm>
          <a:prstGeom prst="rect">
            <a:avLst/>
          </a:prstGeom>
        </p:spPr>
        <p:txBody>
          <a:bodyPr vert="horz" lIns="91440" tIns="45720" rIns="91440" bIns="45720" rtlCol="0" anchor="b"/>
          <a:lstStyle>
            <a:lvl1pPr algn="r">
              <a:defRPr sz="2400" b="0" i="0">
                <a:solidFill>
                  <a:schemeClr val="bg2">
                    <a:lumMod val="50000"/>
                  </a:schemeClr>
                </a:solidFill>
                <a:effectLst/>
                <a:latin typeface="+mn-lt"/>
              </a:defRPr>
            </a:lvl1pPr>
          </a:lstStyle>
          <a:p>
            <a:fld id="{B170AC28-50CB-49AF-8FE7-082FA42AE083}" type="slidenum">
              <a:rPr lang="nl-NL" smtClean="0"/>
              <a:t>‹nr.›</a:t>
            </a:fld>
            <a:endParaRPr lang="nl-NL"/>
          </a:p>
        </p:txBody>
      </p:sp>
    </p:spTree>
    <p:extLst>
      <p:ext uri="{BB962C8B-B14F-4D97-AF65-F5344CB8AC3E}">
        <p14:creationId xmlns:p14="http://schemas.microsoft.com/office/powerpoint/2010/main" val="947314133"/>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Lst>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500" kern="1200" cap="none">
          <a:solidFill>
            <a:schemeClr val="bg2">
              <a:lumMod val="7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350" kern="1200" cap="none">
          <a:solidFill>
            <a:schemeClr val="bg2">
              <a:lumMod val="7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200" kern="1200" cap="none">
          <a:solidFill>
            <a:schemeClr val="bg2">
              <a:lumMod val="7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2.xml" /><Relationship Id="rId1" Type="http://schemas.openxmlformats.org/officeDocument/2006/relationships/slideLayout" Target="../slideLayouts/slideLayout12.xml" /><Relationship Id="rId5" Type="http://schemas.openxmlformats.org/officeDocument/2006/relationships/image" Target="../media/image3.png" /><Relationship Id="rId4" Type="http://schemas.openxmlformats.org/officeDocument/2006/relationships/hyperlink" Target="mailto:sjaak.vis72@gmail.com" TargetMode="External"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 /><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 /><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 /><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 /><Relationship Id="rId1" Type="http://schemas.openxmlformats.org/officeDocument/2006/relationships/slideLayout" Target="../slideLayouts/slideLayout7.xml" /></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2" Type="http://schemas.openxmlformats.org/officeDocument/2006/relationships/image" Target="../media/image4.emf" /><Relationship Id="rId1" Type="http://schemas.openxmlformats.org/officeDocument/2006/relationships/slideLayout" Target="../slideLayouts/slideLayout29.xml" /></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 /><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 /><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 /><Relationship Id="rId1" Type="http://schemas.openxmlformats.org/officeDocument/2006/relationships/slideLayout" Target="../slideLayouts/slideLayout7.xml" /></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 /><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 /><Relationship Id="rId1" Type="http://schemas.openxmlformats.org/officeDocument/2006/relationships/slideLayout" Target="../slideLayouts/slideLayout7.xml" /></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 /><Relationship Id="rId1" Type="http://schemas.openxmlformats.org/officeDocument/2006/relationships/slideLayout" Target="../slideLayouts/slideLayout7.xml" /></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 /><Relationship Id="rId1" Type="http://schemas.openxmlformats.org/officeDocument/2006/relationships/slideLayout" Target="../slideLayouts/slideLayout7.xml" /></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 /><Relationship Id="rId1" Type="http://schemas.openxmlformats.org/officeDocument/2006/relationships/slideLayout" Target="../slideLayouts/slideLayout7.xml" /></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 /><Relationship Id="rId1" Type="http://schemas.openxmlformats.org/officeDocument/2006/relationships/slideLayout" Target="../slideLayouts/slideLayout7.xml" /></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 /><Relationship Id="rId1" Type="http://schemas.openxmlformats.org/officeDocument/2006/relationships/slideLayout" Target="../slideLayouts/slideLayout7.xml" /></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 /><Relationship Id="rId1" Type="http://schemas.openxmlformats.org/officeDocument/2006/relationships/slideLayout" Target="../slideLayouts/slideLayout7.xml" /></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 /><Relationship Id="rId1" Type="http://schemas.openxmlformats.org/officeDocument/2006/relationships/slideLayout" Target="../slideLayouts/slideLayout7.xml" /></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 /><Relationship Id="rId1" Type="http://schemas.openxmlformats.org/officeDocument/2006/relationships/slideLayout" Target="../slideLayouts/slideLayout7.xml" /></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 /><Relationship Id="rId1" Type="http://schemas.openxmlformats.org/officeDocument/2006/relationships/slideLayout" Target="../slideLayouts/slideLayout7.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 /><Relationship Id="rId1" Type="http://schemas.openxmlformats.org/officeDocument/2006/relationships/slideLayout" Target="../slideLayouts/slideLayout7.xml" /></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 /><Relationship Id="rId1" Type="http://schemas.openxmlformats.org/officeDocument/2006/relationships/slideLayout" Target="../slideLayouts/slideLayout7.xml" /></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 /><Relationship Id="rId1" Type="http://schemas.openxmlformats.org/officeDocument/2006/relationships/slideLayout" Target="../slideLayouts/slideLayout7.xml" /></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4.xml" /><Relationship Id="rId1" Type="http://schemas.openxmlformats.org/officeDocument/2006/relationships/slideLayout" Target="../slideLayouts/slideLayout7.xml" /></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 /><Relationship Id="rId1" Type="http://schemas.openxmlformats.org/officeDocument/2006/relationships/slideLayout" Target="../slideLayouts/slideLayout7.xml" /></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 /><Relationship Id="rId1" Type="http://schemas.openxmlformats.org/officeDocument/2006/relationships/slideLayout" Target="../slideLayouts/slideLayout7.xml" /></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 /><Relationship Id="rId1" Type="http://schemas.openxmlformats.org/officeDocument/2006/relationships/slideLayout" Target="../slideLayouts/slideLayout7.xml" /></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 /><Relationship Id="rId1" Type="http://schemas.openxmlformats.org/officeDocument/2006/relationships/slideLayout" Target="../slideLayouts/slideLayout7.xml" /></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 /><Relationship Id="rId1" Type="http://schemas.openxmlformats.org/officeDocument/2006/relationships/slideLayout" Target="../slideLayouts/slideLayout7.xml" /></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 /><Relationship Id="rId1" Type="http://schemas.openxmlformats.org/officeDocument/2006/relationships/slideLayout" Target="../slideLayouts/slideLayout7.xml" /></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 /><Relationship Id="rId1" Type="http://schemas.openxmlformats.org/officeDocument/2006/relationships/slideLayout" Target="../slideLayouts/slideLayout7.xml" /></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 /><Relationship Id="rId1" Type="http://schemas.openxmlformats.org/officeDocument/2006/relationships/slideLayout" Target="../slideLayouts/slideLayout7.xml" /></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 /><Relationship Id="rId1" Type="http://schemas.openxmlformats.org/officeDocument/2006/relationships/slideLayout" Target="../slideLayouts/slideLayout7.xml" /></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7.xml" /></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 /><Relationship Id="rId1" Type="http://schemas.openxmlformats.org/officeDocument/2006/relationships/slideLayout" Target="../slideLayouts/slideLayout7.xml" /></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 /><Relationship Id="rId1" Type="http://schemas.openxmlformats.org/officeDocument/2006/relationships/slideLayout" Target="../slideLayouts/slideLayout7.xml" /></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 /><Relationship Id="rId1" Type="http://schemas.openxmlformats.org/officeDocument/2006/relationships/slideLayout" Target="../slideLayouts/slideLayout7.xml" /></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 /><Relationship Id="rId1" Type="http://schemas.openxmlformats.org/officeDocument/2006/relationships/slideLayout" Target="../slideLayouts/slideLayout7.xml" /></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 /><Relationship Id="rId1" Type="http://schemas.openxmlformats.org/officeDocument/2006/relationships/slideLayout" Target="../slideLayouts/slideLayout7.xml" /></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 /><Relationship Id="rId1" Type="http://schemas.openxmlformats.org/officeDocument/2006/relationships/slideLayout" Target="../slideLayouts/slideLayout7.xml" /></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 /><Relationship Id="rId1" Type="http://schemas.openxmlformats.org/officeDocument/2006/relationships/slideLayout" Target="../slideLayouts/slideLayout7.xml" /></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 /><Relationship Id="rId1" Type="http://schemas.openxmlformats.org/officeDocument/2006/relationships/slideLayout" Target="../slideLayouts/slideLayout7.xml" /></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 /><Relationship Id="rId1" Type="http://schemas.openxmlformats.org/officeDocument/2006/relationships/slideLayout" Target="../slideLayouts/slideLayout7.xml" /></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 /><Relationship Id="rId2" Type="http://schemas.openxmlformats.org/officeDocument/2006/relationships/slideLayout" Target="../slideLayouts/slideLayout7.xml" /><Relationship Id="rId1" Type="http://schemas.openxmlformats.org/officeDocument/2006/relationships/vmlDrawing" Target="../drawings/vmlDrawing1.vml" /><Relationship Id="rId4" Type="http://schemas.openxmlformats.org/officeDocument/2006/relationships/image" Target="../media/image8.emf" /></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 /><Relationship Id="rId1" Type="http://schemas.openxmlformats.org/officeDocument/2006/relationships/slideLayout" Target="../slideLayouts/slideLayout7.xml" /></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 /><Relationship Id="rId1" Type="http://schemas.openxmlformats.org/officeDocument/2006/relationships/slideLayout" Target="../slideLayouts/slideLayout7.xml" /></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 /><Relationship Id="rId1" Type="http://schemas.openxmlformats.org/officeDocument/2006/relationships/slideLayout" Target="../slideLayouts/slideLayout7.xml" /></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 /><Relationship Id="rId1" Type="http://schemas.openxmlformats.org/officeDocument/2006/relationships/slideLayout" Target="../slideLayouts/slideLayout7.xml" /></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 /><Relationship Id="rId1" Type="http://schemas.openxmlformats.org/officeDocument/2006/relationships/slideLayout" Target="../slideLayouts/slideLayout7.xml" /></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5.xml"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kstvak 3"/>
          <p:cNvSpPr txBox="1">
            <a:spLocks noChangeArrowheads="1"/>
          </p:cNvSpPr>
          <p:nvPr/>
        </p:nvSpPr>
        <p:spPr bwMode="auto">
          <a:xfrm>
            <a:off x="791580" y="692696"/>
            <a:ext cx="7560840" cy="738664"/>
          </a:xfrm>
          <a:prstGeom prst="rect">
            <a:avLst/>
          </a:prstGeom>
          <a:noFill/>
          <a:ln w="9525">
            <a:noFill/>
            <a:miter lim="800000"/>
            <a:headEnd/>
            <a:tailEnd/>
          </a:ln>
        </p:spPr>
        <p:txBody>
          <a:bodyPr wrap="square">
            <a:spAutoFit/>
          </a:bodyPr>
          <a:lstStyle/>
          <a:p>
            <a:pPr algn="ctr" eaLnBrk="0" hangingPunct="0"/>
            <a:r>
              <a:rPr lang="nl-NL" sz="2400" b="1" dirty="0">
                <a:solidFill>
                  <a:schemeClr val="tx2"/>
                </a:solidFill>
                <a:latin typeface="Lucida Sans"/>
              </a:rPr>
              <a:t>Zondag 26 juni 2022; middagdienst</a:t>
            </a:r>
          </a:p>
          <a:p>
            <a:pPr algn="ctr" eaLnBrk="0" hangingPunct="0"/>
            <a:r>
              <a:rPr lang="nl-NL" b="1" dirty="0">
                <a:solidFill>
                  <a:schemeClr val="tx2"/>
                </a:solidFill>
                <a:latin typeface="Lucida Sans"/>
              </a:rPr>
              <a:t>Voorganger: ds. L. van Dalen; organist: René Vloo</a:t>
            </a:r>
          </a:p>
        </p:txBody>
      </p:sp>
      <p:sp>
        <p:nvSpPr>
          <p:cNvPr id="5" name="Tekstvak 4"/>
          <p:cNvSpPr txBox="1"/>
          <p:nvPr/>
        </p:nvSpPr>
        <p:spPr>
          <a:xfrm>
            <a:off x="515126" y="1700808"/>
            <a:ext cx="8113748" cy="4401205"/>
          </a:xfrm>
          <a:prstGeom prst="rect">
            <a:avLst/>
          </a:prstGeom>
          <a:noFill/>
        </p:spPr>
        <p:txBody>
          <a:bodyPr wrap="square" numCol="2">
            <a:spAutoFit/>
          </a:bodyPr>
          <a:lstStyle/>
          <a:p>
            <a:r>
              <a:rPr lang="nl-NL" sz="2000" b="1" dirty="0">
                <a:effectLst/>
                <a:latin typeface="Arial" panose="020B0604020202020204" pitchFamily="34" charset="0"/>
                <a:ea typeface="Calibri" panose="020F0502020204030204" pitchFamily="34" charset="0"/>
                <a:cs typeface="Times New Roman" panose="02020603050405020304" pitchFamily="18" charset="0"/>
              </a:rPr>
              <a:t>Welkom</a:t>
            </a:r>
          </a:p>
          <a:p>
            <a:r>
              <a:rPr lang="nl-NL" sz="2000" b="1" dirty="0">
                <a:effectLst/>
                <a:latin typeface="Arial" panose="020B0604020202020204" pitchFamily="34" charset="0"/>
                <a:ea typeface="Calibri" panose="020F0502020204030204" pitchFamily="34" charset="0"/>
                <a:cs typeface="Times New Roman" panose="02020603050405020304" pitchFamily="18" charset="0"/>
              </a:rPr>
              <a:t>Zingen (staande): </a:t>
            </a:r>
          </a:p>
          <a:p>
            <a:r>
              <a:rPr lang="nl-NL" sz="2000" b="1" dirty="0">
                <a:effectLst/>
                <a:latin typeface="Arial" panose="020B0604020202020204" pitchFamily="34" charset="0"/>
                <a:ea typeface="Calibri" panose="020F0502020204030204" pitchFamily="34" charset="0"/>
                <a:cs typeface="Times New Roman" panose="02020603050405020304" pitchFamily="18" charset="0"/>
              </a:rPr>
              <a:t>Opwekking 430</a:t>
            </a:r>
          </a:p>
          <a:p>
            <a:r>
              <a:rPr lang="nl-NL" sz="2000" b="1" dirty="0">
                <a:effectLst/>
                <a:latin typeface="Arial" panose="020B0604020202020204" pitchFamily="34" charset="0"/>
                <a:ea typeface="Calibri" panose="020F0502020204030204" pitchFamily="34" charset="0"/>
                <a:cs typeface="Times New Roman" panose="02020603050405020304" pitchFamily="18" charset="0"/>
              </a:rPr>
              <a:t>Stil gebed (staande)</a:t>
            </a:r>
          </a:p>
          <a:p>
            <a:r>
              <a:rPr lang="nl-NL" sz="2000" b="1" dirty="0">
                <a:effectLst/>
                <a:latin typeface="Arial" panose="020B0604020202020204" pitchFamily="34" charset="0"/>
                <a:ea typeface="Calibri" panose="020F0502020204030204" pitchFamily="34" charset="0"/>
                <a:cs typeface="Times New Roman" panose="02020603050405020304" pitchFamily="18" charset="0"/>
              </a:rPr>
              <a:t>Votum en groet (staande)</a:t>
            </a:r>
          </a:p>
          <a:p>
            <a:r>
              <a:rPr lang="nl-NL" sz="2000" b="1" dirty="0">
                <a:effectLst/>
                <a:latin typeface="Arial" panose="020B0604020202020204" pitchFamily="34" charset="0"/>
                <a:ea typeface="Calibri" panose="020F0502020204030204" pitchFamily="34" charset="0"/>
                <a:cs typeface="Times New Roman" panose="02020603050405020304" pitchFamily="18" charset="0"/>
              </a:rPr>
              <a:t>Geloofsbelijdenis (staande)</a:t>
            </a:r>
          </a:p>
          <a:p>
            <a:r>
              <a:rPr lang="nl-NL" sz="2000" b="1" dirty="0">
                <a:effectLst/>
                <a:latin typeface="Arial" panose="020B0604020202020204" pitchFamily="34" charset="0"/>
                <a:ea typeface="Calibri" panose="020F0502020204030204" pitchFamily="34" charset="0"/>
                <a:cs typeface="Times New Roman" panose="02020603050405020304" pitchFamily="18" charset="0"/>
              </a:rPr>
              <a:t>Zingen: </a:t>
            </a:r>
          </a:p>
          <a:p>
            <a:r>
              <a:rPr lang="nl-NL" sz="2000" b="1" dirty="0">
                <a:effectLst/>
                <a:latin typeface="Arial" panose="020B0604020202020204" pitchFamily="34" charset="0"/>
                <a:ea typeface="Calibri" panose="020F0502020204030204" pitchFamily="34" charset="0"/>
                <a:cs typeface="Times New Roman" panose="02020603050405020304" pitchFamily="18" charset="0"/>
              </a:rPr>
              <a:t>Opwekking 733</a:t>
            </a:r>
          </a:p>
          <a:p>
            <a:r>
              <a:rPr lang="nl-NL" sz="2000" b="1" dirty="0">
                <a:effectLst/>
                <a:latin typeface="Arial" panose="020B0604020202020204" pitchFamily="34" charset="0"/>
                <a:ea typeface="Calibri" panose="020F0502020204030204" pitchFamily="34" charset="0"/>
                <a:cs typeface="Times New Roman" panose="02020603050405020304" pitchFamily="18" charset="0"/>
              </a:rPr>
              <a:t>Opwekking 766</a:t>
            </a:r>
          </a:p>
          <a:p>
            <a:r>
              <a:rPr lang="nl-NL" sz="2000" b="1" dirty="0">
                <a:effectLst/>
                <a:latin typeface="Arial" panose="020B0604020202020204" pitchFamily="34" charset="0"/>
                <a:ea typeface="Calibri" panose="020F0502020204030204" pitchFamily="34" charset="0"/>
                <a:cs typeface="Times New Roman" panose="02020603050405020304" pitchFamily="18" charset="0"/>
              </a:rPr>
              <a:t>Gebed</a:t>
            </a:r>
          </a:p>
          <a:p>
            <a:r>
              <a:rPr lang="nl-NL" sz="2000" b="1" dirty="0">
                <a:effectLst/>
                <a:latin typeface="Arial" panose="020B0604020202020204" pitchFamily="34" charset="0"/>
                <a:ea typeface="Calibri" panose="020F0502020204030204" pitchFamily="34" charset="0"/>
                <a:cs typeface="Times New Roman" panose="02020603050405020304" pitchFamily="18" charset="0"/>
              </a:rPr>
              <a:t>Schriftlezing: </a:t>
            </a:r>
          </a:p>
          <a:p>
            <a:r>
              <a:rPr lang="nl-NL" sz="2000" b="1" dirty="0" err="1">
                <a:effectLst/>
                <a:latin typeface="Arial" panose="020B0604020202020204" pitchFamily="34" charset="0"/>
                <a:ea typeface="Calibri" panose="020F0502020204030204" pitchFamily="34" charset="0"/>
                <a:cs typeface="Times New Roman" panose="02020603050405020304" pitchFamily="18" charset="0"/>
              </a:rPr>
              <a:t>Efeze</a:t>
            </a:r>
            <a:r>
              <a:rPr lang="nl-NL" sz="2000" b="1" dirty="0">
                <a:effectLst/>
                <a:latin typeface="Arial" panose="020B0604020202020204" pitchFamily="34" charset="0"/>
                <a:ea typeface="Calibri" panose="020F0502020204030204" pitchFamily="34" charset="0"/>
                <a:cs typeface="Times New Roman" panose="02020603050405020304" pitchFamily="18" charset="0"/>
              </a:rPr>
              <a:t> 4: 17 – 32 </a:t>
            </a:r>
          </a:p>
          <a:p>
            <a:r>
              <a:rPr lang="nl-NL" sz="2000" b="1" dirty="0">
                <a:effectLst/>
                <a:latin typeface="Arial" panose="020B0604020202020204" pitchFamily="34" charset="0"/>
                <a:ea typeface="Calibri" panose="020F0502020204030204" pitchFamily="34" charset="0"/>
                <a:cs typeface="Times New Roman" panose="02020603050405020304" pitchFamily="18" charset="0"/>
              </a:rPr>
              <a:t>Zingen: Opwekking 616</a:t>
            </a:r>
          </a:p>
          <a:p>
            <a:r>
              <a:rPr lang="nl-NL" sz="2000" b="1" dirty="0">
                <a:effectLst/>
                <a:latin typeface="Arial" panose="020B0604020202020204" pitchFamily="34" charset="0"/>
                <a:ea typeface="Calibri" panose="020F0502020204030204" pitchFamily="34" charset="0"/>
                <a:cs typeface="Times New Roman" panose="02020603050405020304" pitchFamily="18" charset="0"/>
              </a:rPr>
              <a:t>Opwekking 770</a:t>
            </a:r>
          </a:p>
          <a:p>
            <a:r>
              <a:rPr lang="nl-NL" sz="2000" b="1" dirty="0">
                <a:effectLst/>
                <a:latin typeface="Arial" panose="020B0604020202020204" pitchFamily="34" charset="0"/>
                <a:ea typeface="Calibri" panose="020F0502020204030204" pitchFamily="34" charset="0"/>
                <a:cs typeface="Times New Roman" panose="02020603050405020304" pitchFamily="18" charset="0"/>
              </a:rPr>
              <a:t>Verkondiging: </a:t>
            </a:r>
          </a:p>
          <a:p>
            <a:r>
              <a:rPr lang="nl-NL" sz="2000" b="1" dirty="0">
                <a:effectLst/>
                <a:latin typeface="Arial" panose="020B0604020202020204" pitchFamily="34" charset="0"/>
                <a:ea typeface="Calibri" panose="020F0502020204030204" pitchFamily="34" charset="0"/>
                <a:cs typeface="Times New Roman" panose="02020603050405020304" pitchFamily="18" charset="0"/>
              </a:rPr>
              <a:t>“Door de Geest dichtbij U”</a:t>
            </a:r>
          </a:p>
          <a:p>
            <a:r>
              <a:rPr lang="nl-NL" sz="2000" b="1" dirty="0">
                <a:effectLst/>
                <a:latin typeface="Arial" panose="020B0604020202020204" pitchFamily="34" charset="0"/>
                <a:ea typeface="Calibri" panose="020F0502020204030204" pitchFamily="34" charset="0"/>
                <a:cs typeface="Times New Roman" panose="02020603050405020304" pitchFamily="18" charset="0"/>
              </a:rPr>
              <a:t>Zingen: Medley van Opwekking 80, 32, 82 en 122</a:t>
            </a:r>
          </a:p>
          <a:p>
            <a:r>
              <a:rPr lang="nl-NL" sz="2000" b="1" dirty="0">
                <a:effectLst/>
                <a:latin typeface="Arial" panose="020B0604020202020204" pitchFamily="34" charset="0"/>
                <a:ea typeface="Calibri" panose="020F0502020204030204" pitchFamily="34" charset="0"/>
                <a:cs typeface="Times New Roman" panose="02020603050405020304" pitchFamily="18" charset="0"/>
              </a:rPr>
              <a:t>Danken en bidden</a:t>
            </a:r>
          </a:p>
          <a:p>
            <a:r>
              <a:rPr lang="nl-NL" sz="2000" b="1" dirty="0">
                <a:effectLst/>
                <a:latin typeface="Arial" panose="020B0604020202020204" pitchFamily="34" charset="0"/>
                <a:ea typeface="Calibri" panose="020F0502020204030204" pitchFamily="34" charset="0"/>
                <a:cs typeface="Times New Roman" panose="02020603050405020304" pitchFamily="18" charset="0"/>
              </a:rPr>
              <a:t>Inzameling van de gaven</a:t>
            </a:r>
          </a:p>
          <a:p>
            <a:r>
              <a:rPr lang="nl-NL" sz="2000" b="1" dirty="0">
                <a:effectLst/>
                <a:latin typeface="Arial" panose="020B0604020202020204" pitchFamily="34" charset="0"/>
                <a:ea typeface="Calibri" panose="020F0502020204030204" pitchFamily="34" charset="0"/>
                <a:cs typeface="Times New Roman" panose="02020603050405020304" pitchFamily="18" charset="0"/>
              </a:rPr>
              <a:t>1</a:t>
            </a:r>
            <a:r>
              <a:rPr lang="nl-NL" sz="2000" b="1" baseline="30000" dirty="0">
                <a:effectLst/>
                <a:latin typeface="Arial" panose="020B0604020202020204" pitchFamily="34" charset="0"/>
                <a:ea typeface="Calibri" panose="020F0502020204030204" pitchFamily="34" charset="0"/>
                <a:cs typeface="Times New Roman" panose="02020603050405020304" pitchFamily="18" charset="0"/>
              </a:rPr>
              <a:t>e</a:t>
            </a:r>
            <a:r>
              <a:rPr lang="nl-NL" sz="2000" b="1" dirty="0">
                <a:effectLst/>
                <a:latin typeface="Arial" panose="020B0604020202020204" pitchFamily="34" charset="0"/>
                <a:ea typeface="Calibri" panose="020F0502020204030204" pitchFamily="34" charset="0"/>
                <a:cs typeface="Times New Roman" panose="02020603050405020304" pitchFamily="18" charset="0"/>
              </a:rPr>
              <a:t> rondgang: kerk</a:t>
            </a:r>
          </a:p>
          <a:p>
            <a:r>
              <a:rPr lang="nl-NL" sz="2000" b="1" dirty="0">
                <a:effectLst/>
                <a:latin typeface="Arial" panose="020B0604020202020204" pitchFamily="34" charset="0"/>
                <a:ea typeface="Calibri" panose="020F0502020204030204" pitchFamily="34" charset="0"/>
                <a:cs typeface="Times New Roman" panose="02020603050405020304" pitchFamily="18" charset="0"/>
              </a:rPr>
              <a:t>2</a:t>
            </a:r>
            <a:r>
              <a:rPr lang="nl-NL" sz="2000" b="1" baseline="30000" dirty="0">
                <a:effectLst/>
                <a:latin typeface="Arial" panose="020B0604020202020204" pitchFamily="34" charset="0"/>
                <a:ea typeface="Calibri" panose="020F0502020204030204" pitchFamily="34" charset="0"/>
                <a:cs typeface="Times New Roman" panose="02020603050405020304" pitchFamily="18" charset="0"/>
              </a:rPr>
              <a:t>e</a:t>
            </a:r>
            <a:r>
              <a:rPr lang="nl-NL" sz="2000" b="1" dirty="0">
                <a:effectLst/>
                <a:latin typeface="Arial" panose="020B0604020202020204" pitchFamily="34" charset="0"/>
                <a:ea typeface="Calibri" panose="020F0502020204030204" pitchFamily="34" charset="0"/>
                <a:cs typeface="Times New Roman" panose="02020603050405020304" pitchFamily="18" charset="0"/>
              </a:rPr>
              <a:t> rondgang: kerkelijke kassen</a:t>
            </a:r>
          </a:p>
          <a:p>
            <a:r>
              <a:rPr lang="nl-NL" sz="2000" b="1" dirty="0">
                <a:effectLst/>
                <a:latin typeface="Arial" panose="020B0604020202020204" pitchFamily="34" charset="0"/>
                <a:ea typeface="Calibri" panose="020F0502020204030204" pitchFamily="34" charset="0"/>
                <a:cs typeface="Times New Roman" panose="02020603050405020304" pitchFamily="18" charset="0"/>
              </a:rPr>
              <a:t>Zingen (staande): </a:t>
            </a:r>
          </a:p>
          <a:p>
            <a:r>
              <a:rPr lang="nl-NL" sz="2000" b="1" dirty="0">
                <a:effectLst/>
                <a:latin typeface="Arial" panose="020B0604020202020204" pitchFamily="34" charset="0"/>
                <a:ea typeface="Calibri" panose="020F0502020204030204" pitchFamily="34" charset="0"/>
                <a:cs typeface="Times New Roman" panose="02020603050405020304" pitchFamily="18" charset="0"/>
              </a:rPr>
              <a:t>Opwekking 137</a:t>
            </a:r>
          </a:p>
          <a:p>
            <a:r>
              <a:rPr lang="nl-NL" sz="2000" b="1" dirty="0">
                <a:effectLst/>
                <a:latin typeface="Arial" panose="020B0604020202020204" pitchFamily="34" charset="0"/>
                <a:ea typeface="Calibri" panose="020F0502020204030204" pitchFamily="34" charset="0"/>
                <a:cs typeface="Times New Roman" panose="02020603050405020304" pitchFamily="18" charset="0"/>
              </a:rPr>
              <a:t>Opwekking 832</a:t>
            </a:r>
          </a:p>
          <a:p>
            <a:r>
              <a:rPr lang="nl-NL" sz="2000" b="1" dirty="0">
                <a:effectLst/>
                <a:latin typeface="Arial" panose="020B0604020202020204" pitchFamily="34" charset="0"/>
                <a:ea typeface="Calibri" panose="020F0502020204030204" pitchFamily="34" charset="0"/>
                <a:cs typeface="Times New Roman" panose="02020603050405020304" pitchFamily="18" charset="0"/>
              </a:rPr>
              <a:t>Zegen (staande)</a:t>
            </a:r>
          </a:p>
          <a:p>
            <a:r>
              <a:rPr lang="nl-NL" sz="2000" b="1" dirty="0">
                <a:effectLst/>
                <a:latin typeface="Arial" panose="020B0604020202020204" pitchFamily="34" charset="0"/>
                <a:ea typeface="Calibri" panose="020F0502020204030204" pitchFamily="34" charset="0"/>
                <a:cs typeface="Times New Roman" panose="02020603050405020304" pitchFamily="18" charset="0"/>
              </a:rPr>
              <a:t>Zingen (staande): </a:t>
            </a:r>
          </a:p>
          <a:p>
            <a:r>
              <a:rPr lang="nl-NL" sz="2000" b="1" dirty="0">
                <a:effectLst/>
                <a:latin typeface="Arial" panose="020B0604020202020204" pitchFamily="34" charset="0"/>
                <a:ea typeface="Calibri" panose="020F0502020204030204" pitchFamily="34" charset="0"/>
                <a:cs typeface="Times New Roman" panose="02020603050405020304" pitchFamily="18" charset="0"/>
              </a:rPr>
              <a:t>Opwekking 732</a:t>
            </a:r>
          </a:p>
        </p:txBody>
      </p:sp>
    </p:spTree>
    <p:extLst>
      <p:ext uri="{BB962C8B-B14F-4D97-AF65-F5344CB8AC3E}">
        <p14:creationId xmlns:p14="http://schemas.microsoft.com/office/powerpoint/2010/main" val="334487706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kstvak 3"/>
          <p:cNvSpPr txBox="1">
            <a:spLocks noChangeArrowheads="1"/>
          </p:cNvSpPr>
          <p:nvPr/>
        </p:nvSpPr>
        <p:spPr bwMode="auto">
          <a:xfrm>
            <a:off x="791580" y="692696"/>
            <a:ext cx="7560840" cy="738664"/>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2400" b="1" i="0" u="none" strike="noStrike" kern="1200" cap="none" spc="0" normalizeH="0" baseline="0" noProof="0" dirty="0">
                <a:ln>
                  <a:noFill/>
                </a:ln>
                <a:solidFill>
                  <a:srgbClr val="000000"/>
                </a:solidFill>
                <a:effectLst/>
                <a:uLnTx/>
                <a:uFillTx/>
                <a:latin typeface="Lucida Sans"/>
                <a:ea typeface="+mn-ea"/>
                <a:cs typeface="Arial" charset="0"/>
              </a:rPr>
              <a:t>Zondag 26 juni 2022; middagdienst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1800" b="1" i="0" u="none" strike="noStrike" kern="1200" cap="none" spc="0" normalizeH="0" baseline="0" noProof="0" dirty="0">
                <a:ln>
                  <a:noFill/>
                </a:ln>
                <a:solidFill>
                  <a:srgbClr val="000000"/>
                </a:solidFill>
                <a:effectLst/>
                <a:uLnTx/>
                <a:uFillTx/>
                <a:latin typeface="Lucida Sans"/>
                <a:ea typeface="+mn-ea"/>
                <a:cs typeface="Arial" charset="0"/>
              </a:rPr>
              <a:t>Voorganger: ds. L. van Dalen; organist: René Vloo</a:t>
            </a:r>
          </a:p>
        </p:txBody>
      </p:sp>
      <p:sp>
        <p:nvSpPr>
          <p:cNvPr id="5" name="Tekstvak 4"/>
          <p:cNvSpPr txBox="1"/>
          <p:nvPr/>
        </p:nvSpPr>
        <p:spPr>
          <a:xfrm>
            <a:off x="515126" y="1700808"/>
            <a:ext cx="8113748" cy="4401205"/>
          </a:xfrm>
          <a:prstGeom prst="rect">
            <a:avLst/>
          </a:prstGeom>
          <a:noFill/>
        </p:spPr>
        <p:txBody>
          <a:bodyPr wrap="square" numCol="2">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Welkom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Times New Roman" panose="02020603050405020304" pitchFamily="18" charset="0"/>
              </a:rPr>
              <a:t>Zingen (staande):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Times New Roman" panose="02020603050405020304" pitchFamily="18" charset="0"/>
              </a:rPr>
              <a:t>Opwekking 430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Stil gebed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Votum en groet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Geloofsbelijdenis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733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766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Gebed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Schriftlezing: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Efeze</a:t>
            </a: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4: 17 – 32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Opwekking 616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770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Verkondiging: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“Door de Geest dichtbij 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Medley van Opwekking 80, 32, 82 en 122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Danken en bidden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Inzameling van de gaven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1</a:t>
            </a:r>
            <a:r>
              <a:rPr kumimoji="0" lang="nl-NL" sz="2000" b="1"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a:t>
            </a: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rondgang: kerk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2</a:t>
            </a:r>
            <a:r>
              <a:rPr kumimoji="0" lang="nl-NL" sz="2000" b="1"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a:t>
            </a: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rondgang: kerkelijke kassen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(staande):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137</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832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Zegen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(staande):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732</a:t>
            </a:r>
          </a:p>
        </p:txBody>
      </p:sp>
    </p:spTree>
    <p:extLst>
      <p:ext uri="{BB962C8B-B14F-4D97-AF65-F5344CB8AC3E}">
        <p14:creationId xmlns:p14="http://schemas.microsoft.com/office/powerpoint/2010/main" val="109761403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063AB0-5839-4061-B936-01BEAC8CDC41}"/>
              </a:ext>
            </a:extLst>
          </p:cNvPr>
          <p:cNvSpPr txBox="1"/>
          <p:nvPr/>
        </p:nvSpPr>
        <p:spPr>
          <a:xfrm>
            <a:off x="647564" y="1052736"/>
            <a:ext cx="7848872" cy="267765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0"/>
              </a:spcAft>
              <a:buClrTx/>
              <a:buSzTx/>
              <a:buFontTx/>
              <a:buNone/>
              <a:tabLst>
                <a:tab pos="628650" algn="l"/>
              </a:tabLst>
              <a:defRPr/>
            </a:pP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Zingen (staande): Opwekking 430</a:t>
            </a: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ts val="0"/>
              </a:spcAft>
              <a:buClrTx/>
              <a:buSzTx/>
              <a:buFontTx/>
              <a:buNone/>
              <a:tabLst>
                <a:tab pos="628650"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ts val="0"/>
              </a:spcAft>
              <a:buClrTx/>
              <a:buSzTx/>
              <a:buFontTx/>
              <a:buNone/>
              <a:tabLst>
                <a:tab pos="628650"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Heer, ik prijs uw grote naam.</a:t>
            </a:r>
          </a:p>
          <a:p>
            <a:pPr marL="0" marR="0" lvl="0" indent="0" algn="ctr" defTabSz="914400" rtl="0" eaLnBrk="1" fontAlgn="base" latinLnBrk="0" hangingPunct="1">
              <a:lnSpc>
                <a:spcPct val="100000"/>
              </a:lnSpc>
              <a:spcBef>
                <a:spcPct val="0"/>
              </a:spcBef>
              <a:spcAft>
                <a:spcPts val="0"/>
              </a:spcAft>
              <a:buClrTx/>
              <a:buSzTx/>
              <a:buFontTx/>
              <a:buNone/>
              <a:tabLst>
                <a:tab pos="628650"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Heel mijn hart wil ik U geven.</a:t>
            </a:r>
          </a:p>
          <a:p>
            <a:pPr marL="0" marR="0" lvl="0" indent="0" algn="ctr" defTabSz="914400" rtl="0" eaLnBrk="1" fontAlgn="base" latinLnBrk="0" hangingPunct="1">
              <a:lnSpc>
                <a:spcPct val="100000"/>
              </a:lnSpc>
              <a:spcBef>
                <a:spcPct val="0"/>
              </a:spcBef>
              <a:spcAft>
                <a:spcPts val="0"/>
              </a:spcAft>
              <a:buClrTx/>
              <a:buSzTx/>
              <a:buFontTx/>
              <a:buNone/>
              <a:tabLst>
                <a:tab pos="628650"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Want U bent de weg gegaan</a:t>
            </a:r>
          </a:p>
          <a:p>
            <a:pPr marL="0" marR="0" lvl="0" indent="0" algn="ctr" defTabSz="914400" rtl="0" eaLnBrk="1" fontAlgn="base" latinLnBrk="0" hangingPunct="1">
              <a:lnSpc>
                <a:spcPct val="100000"/>
              </a:lnSpc>
              <a:spcBef>
                <a:spcPct val="0"/>
              </a:spcBef>
              <a:spcAft>
                <a:spcPts val="0"/>
              </a:spcAft>
              <a:buClrTx/>
              <a:buSzTx/>
              <a:buFontTx/>
              <a:buNone/>
              <a:tabLst>
                <a:tab pos="628650"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die mij redding bracht en leven.</a:t>
            </a:r>
          </a:p>
        </p:txBody>
      </p:sp>
    </p:spTree>
    <p:extLst>
      <p:ext uri="{BB962C8B-B14F-4D97-AF65-F5344CB8AC3E}">
        <p14:creationId xmlns:p14="http://schemas.microsoft.com/office/powerpoint/2010/main" val="372918031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063AB0-5839-4061-B936-01BEAC8CDC41}"/>
              </a:ext>
            </a:extLst>
          </p:cNvPr>
          <p:cNvSpPr txBox="1"/>
          <p:nvPr/>
        </p:nvSpPr>
        <p:spPr>
          <a:xfrm>
            <a:off x="647564" y="1052736"/>
            <a:ext cx="7848872" cy="39703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0"/>
              </a:spcAft>
              <a:buClrTx/>
              <a:buSzTx/>
              <a:buFontTx/>
              <a:buNone/>
              <a:tabLst>
                <a:tab pos="628650" algn="l"/>
              </a:tabLst>
              <a:defRPr/>
            </a:pP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Zingen (staande): Opwekking 430</a:t>
            </a:r>
          </a:p>
          <a:p>
            <a:pPr marL="0" marR="0" lvl="0" indent="0" algn="ctr" defTabSz="914400" rtl="0" eaLnBrk="1" fontAlgn="base" latinLnBrk="0" hangingPunct="1">
              <a:lnSpc>
                <a:spcPct val="100000"/>
              </a:lnSpc>
              <a:spcBef>
                <a:spcPct val="0"/>
              </a:spcBef>
              <a:spcAft>
                <a:spcPts val="0"/>
              </a:spcAft>
              <a:buClrTx/>
              <a:buSzTx/>
              <a:buFontTx/>
              <a:buNone/>
              <a:tabLst>
                <a:tab pos="628650"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ts val="0"/>
              </a:spcAft>
              <a:buClrTx/>
              <a:buSzTx/>
              <a:buFontTx/>
              <a:buNone/>
              <a:tabLst>
                <a:tab pos="628650"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U daalde neer van uw troon</a:t>
            </a:r>
          </a:p>
          <a:p>
            <a:pPr marL="0" marR="0" lvl="0" indent="0" algn="ctr" defTabSz="914400" rtl="0" eaLnBrk="1" fontAlgn="base" latinLnBrk="0" hangingPunct="1">
              <a:lnSpc>
                <a:spcPct val="100000"/>
              </a:lnSpc>
              <a:spcBef>
                <a:spcPct val="0"/>
              </a:spcBef>
              <a:spcAft>
                <a:spcPts val="0"/>
              </a:spcAft>
              <a:buClrTx/>
              <a:buSzTx/>
              <a:buFontTx/>
              <a:buNone/>
              <a:tabLst>
                <a:tab pos="628650"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om mens te zijn.</a:t>
            </a:r>
          </a:p>
          <a:p>
            <a:pPr marL="0" marR="0" lvl="0" indent="0" algn="ctr" defTabSz="914400" rtl="0" eaLnBrk="1" fontAlgn="base" latinLnBrk="0" hangingPunct="1">
              <a:lnSpc>
                <a:spcPct val="100000"/>
              </a:lnSpc>
              <a:spcBef>
                <a:spcPct val="0"/>
              </a:spcBef>
              <a:spcAft>
                <a:spcPts val="0"/>
              </a:spcAft>
              <a:buClrTx/>
              <a:buSzTx/>
              <a:buFontTx/>
              <a:buNone/>
              <a:tabLst>
                <a:tab pos="628650"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Van de stal naar het kruis</a:t>
            </a:r>
          </a:p>
          <a:p>
            <a:pPr marL="0" marR="0" lvl="0" indent="0" algn="ctr" defTabSz="914400" rtl="0" eaLnBrk="1" fontAlgn="base" latinLnBrk="0" hangingPunct="1">
              <a:lnSpc>
                <a:spcPct val="100000"/>
              </a:lnSpc>
              <a:spcBef>
                <a:spcPct val="0"/>
              </a:spcBef>
              <a:spcAft>
                <a:spcPts val="0"/>
              </a:spcAft>
              <a:buClrTx/>
              <a:buSzTx/>
              <a:buFontTx/>
              <a:buNone/>
              <a:tabLst>
                <a:tab pos="628650"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droeg U mijn pijn.</a:t>
            </a:r>
          </a:p>
          <a:p>
            <a:pPr marL="0" marR="0" lvl="0" indent="0" algn="ctr" defTabSz="914400" rtl="0" eaLnBrk="1" fontAlgn="base" latinLnBrk="0" hangingPunct="1">
              <a:lnSpc>
                <a:spcPct val="100000"/>
              </a:lnSpc>
              <a:spcBef>
                <a:spcPct val="0"/>
              </a:spcBef>
              <a:spcAft>
                <a:spcPts val="0"/>
              </a:spcAft>
              <a:buClrTx/>
              <a:buSzTx/>
              <a:buFontTx/>
              <a:buNone/>
              <a:tabLst>
                <a:tab pos="628650"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Van het kruis naar het graf.</a:t>
            </a:r>
          </a:p>
          <a:p>
            <a:pPr marL="0" marR="0" lvl="0" indent="0" algn="ctr" defTabSz="914400" rtl="0" eaLnBrk="1" fontAlgn="base" latinLnBrk="0" hangingPunct="1">
              <a:lnSpc>
                <a:spcPct val="100000"/>
              </a:lnSpc>
              <a:spcBef>
                <a:spcPct val="0"/>
              </a:spcBef>
              <a:spcAft>
                <a:spcPts val="0"/>
              </a:spcAft>
              <a:buClrTx/>
              <a:buSzTx/>
              <a:buFontTx/>
              <a:buNone/>
              <a:tabLst>
                <a:tab pos="628650"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Uit het graf weer opgestaan.</a:t>
            </a:r>
          </a:p>
          <a:p>
            <a:pPr marL="0" marR="0" lvl="0" indent="0" algn="ctr" defTabSz="914400" rtl="0" eaLnBrk="1" fontAlgn="base" latinLnBrk="0" hangingPunct="1">
              <a:lnSpc>
                <a:spcPct val="100000"/>
              </a:lnSpc>
              <a:spcBef>
                <a:spcPct val="0"/>
              </a:spcBef>
              <a:spcAft>
                <a:spcPts val="0"/>
              </a:spcAft>
              <a:buClrTx/>
              <a:buSzTx/>
              <a:buFontTx/>
              <a:buNone/>
              <a:tabLst>
                <a:tab pos="628650"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Heer, ik prijs uw grote naam.</a:t>
            </a:r>
          </a:p>
        </p:txBody>
      </p:sp>
    </p:spTree>
    <p:extLst>
      <p:ext uri="{BB962C8B-B14F-4D97-AF65-F5344CB8AC3E}">
        <p14:creationId xmlns:p14="http://schemas.microsoft.com/office/powerpoint/2010/main" val="143694647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kstvak 3"/>
          <p:cNvSpPr txBox="1">
            <a:spLocks noChangeArrowheads="1"/>
          </p:cNvSpPr>
          <p:nvPr/>
        </p:nvSpPr>
        <p:spPr bwMode="auto">
          <a:xfrm>
            <a:off x="791580" y="692696"/>
            <a:ext cx="7560840" cy="738664"/>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2400" b="1" i="0" u="none" strike="noStrike" kern="1200" cap="none" spc="0" normalizeH="0" baseline="0" noProof="0" dirty="0">
                <a:ln>
                  <a:noFill/>
                </a:ln>
                <a:solidFill>
                  <a:srgbClr val="000000"/>
                </a:solidFill>
                <a:effectLst/>
                <a:uLnTx/>
                <a:uFillTx/>
                <a:latin typeface="Lucida Sans"/>
                <a:ea typeface="+mn-ea"/>
                <a:cs typeface="Arial" charset="0"/>
              </a:rPr>
              <a:t>Zondag 26 juni 2022; middagdienst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1800" b="1" i="0" u="none" strike="noStrike" kern="1200" cap="none" spc="0" normalizeH="0" baseline="0" noProof="0" dirty="0">
                <a:ln>
                  <a:noFill/>
                </a:ln>
                <a:solidFill>
                  <a:srgbClr val="000000"/>
                </a:solidFill>
                <a:effectLst/>
                <a:uLnTx/>
                <a:uFillTx/>
                <a:latin typeface="Lucida Sans"/>
                <a:ea typeface="+mn-ea"/>
                <a:cs typeface="Arial" charset="0"/>
              </a:rPr>
              <a:t>Voorganger: ds. L. van Dalen; organist: René Vloo</a:t>
            </a:r>
          </a:p>
        </p:txBody>
      </p:sp>
      <p:sp>
        <p:nvSpPr>
          <p:cNvPr id="5" name="Tekstvak 4"/>
          <p:cNvSpPr txBox="1"/>
          <p:nvPr/>
        </p:nvSpPr>
        <p:spPr>
          <a:xfrm>
            <a:off x="515126" y="1700808"/>
            <a:ext cx="8113748" cy="4401205"/>
          </a:xfrm>
          <a:prstGeom prst="rect">
            <a:avLst/>
          </a:prstGeom>
          <a:noFill/>
        </p:spPr>
        <p:txBody>
          <a:bodyPr wrap="square" numCol="2">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Welkom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(staande):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430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Times New Roman" panose="02020603050405020304" pitchFamily="18" charset="0"/>
              </a:rPr>
              <a:t>Stil gebed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Times New Roman" panose="02020603050405020304" pitchFamily="18" charset="0"/>
              </a:rPr>
              <a:t>Votum en groet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Geloofsbelijdenis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733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766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Gebed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Schriftlezing: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Efeze</a:t>
            </a: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4: 17 – 32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Opwekking 616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770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Verkondiging: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“Door de Geest dichtbij 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Medley van Opwekking 80, 32, 82 en 122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Danken en bidden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Inzameling van de gaven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1</a:t>
            </a:r>
            <a:r>
              <a:rPr kumimoji="0" lang="nl-NL" sz="2000" b="1"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a:t>
            </a: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rondgang: kerk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2</a:t>
            </a:r>
            <a:r>
              <a:rPr kumimoji="0" lang="nl-NL" sz="2000" b="1"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a:t>
            </a: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rondgang: kerkelijke kassen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(staande):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137</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832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Zegen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(staande):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732</a:t>
            </a:r>
          </a:p>
        </p:txBody>
      </p:sp>
    </p:spTree>
    <p:extLst>
      <p:ext uri="{BB962C8B-B14F-4D97-AF65-F5344CB8AC3E}">
        <p14:creationId xmlns:p14="http://schemas.microsoft.com/office/powerpoint/2010/main" val="133460524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kstvak 3"/>
          <p:cNvSpPr txBox="1">
            <a:spLocks noChangeArrowheads="1"/>
          </p:cNvSpPr>
          <p:nvPr/>
        </p:nvSpPr>
        <p:spPr bwMode="auto">
          <a:xfrm>
            <a:off x="791580" y="692696"/>
            <a:ext cx="7560840" cy="738664"/>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2400" b="1" i="0" u="none" strike="noStrike" kern="1200" cap="none" spc="0" normalizeH="0" baseline="0" noProof="0" dirty="0">
                <a:ln>
                  <a:noFill/>
                </a:ln>
                <a:solidFill>
                  <a:srgbClr val="000000"/>
                </a:solidFill>
                <a:effectLst/>
                <a:uLnTx/>
                <a:uFillTx/>
                <a:latin typeface="Lucida Sans"/>
                <a:ea typeface="+mn-ea"/>
                <a:cs typeface="Arial" charset="0"/>
              </a:rPr>
              <a:t>Zondag 26 juni 2022; middagdienst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1800" b="1" i="0" u="none" strike="noStrike" kern="1200" cap="none" spc="0" normalizeH="0" baseline="0" noProof="0" dirty="0">
                <a:ln>
                  <a:noFill/>
                </a:ln>
                <a:solidFill>
                  <a:srgbClr val="000000"/>
                </a:solidFill>
                <a:effectLst/>
                <a:uLnTx/>
                <a:uFillTx/>
                <a:latin typeface="Lucida Sans"/>
                <a:ea typeface="+mn-ea"/>
                <a:cs typeface="Arial" charset="0"/>
              </a:rPr>
              <a:t>Voorganger: ds. L. van Dalen; organist: René Vloo</a:t>
            </a:r>
          </a:p>
        </p:txBody>
      </p:sp>
      <p:sp>
        <p:nvSpPr>
          <p:cNvPr id="5" name="Tekstvak 4"/>
          <p:cNvSpPr txBox="1"/>
          <p:nvPr/>
        </p:nvSpPr>
        <p:spPr>
          <a:xfrm>
            <a:off x="515126" y="1700808"/>
            <a:ext cx="8113748" cy="4401205"/>
          </a:xfrm>
          <a:prstGeom prst="rect">
            <a:avLst/>
          </a:prstGeom>
          <a:noFill/>
        </p:spPr>
        <p:txBody>
          <a:bodyPr wrap="square" numCol="2">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Welkom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(staande):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430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Stil gebed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Votum en groet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Times New Roman" panose="02020603050405020304" pitchFamily="18" charset="0"/>
              </a:rPr>
              <a:t>Geloofsbelijdenis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733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766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Gebed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Schriftlezing: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Efeze</a:t>
            </a: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4: 17 – 32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Opwekking 616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770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Verkondiging: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“Door de Geest dichtbij 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Medley van Opwekking 80, 32, 82 en 122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Danken en bidden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Inzameling van de gaven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1</a:t>
            </a:r>
            <a:r>
              <a:rPr kumimoji="0" lang="nl-NL" sz="2000" b="1"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a:t>
            </a: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rondgang: kerk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2</a:t>
            </a:r>
            <a:r>
              <a:rPr kumimoji="0" lang="nl-NL" sz="2000" b="1"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a:t>
            </a: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rondgang: kerkelijke kassen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(staande):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137</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832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Zegen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(staande):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732</a:t>
            </a:r>
          </a:p>
        </p:txBody>
      </p:sp>
    </p:spTree>
    <p:extLst>
      <p:ext uri="{BB962C8B-B14F-4D97-AF65-F5344CB8AC3E}">
        <p14:creationId xmlns:p14="http://schemas.microsoft.com/office/powerpoint/2010/main" val="171146563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kstvak 3"/>
          <p:cNvSpPr txBox="1">
            <a:spLocks noChangeArrowheads="1"/>
          </p:cNvSpPr>
          <p:nvPr/>
        </p:nvSpPr>
        <p:spPr bwMode="auto">
          <a:xfrm>
            <a:off x="791580" y="692696"/>
            <a:ext cx="7560840" cy="738664"/>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2400" b="1" i="0" u="none" strike="noStrike" kern="1200" cap="none" spc="0" normalizeH="0" baseline="0" noProof="0" dirty="0">
                <a:ln>
                  <a:noFill/>
                </a:ln>
                <a:solidFill>
                  <a:srgbClr val="000000"/>
                </a:solidFill>
                <a:effectLst/>
                <a:uLnTx/>
                <a:uFillTx/>
                <a:latin typeface="Lucida Sans"/>
                <a:ea typeface="+mn-ea"/>
                <a:cs typeface="Arial" charset="0"/>
              </a:rPr>
              <a:t>Zondag 26 juni 2022; middagdienst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1800" b="1" i="0" u="none" strike="noStrike" kern="1200" cap="none" spc="0" normalizeH="0" baseline="0" noProof="0" dirty="0">
                <a:ln>
                  <a:noFill/>
                </a:ln>
                <a:solidFill>
                  <a:srgbClr val="000000"/>
                </a:solidFill>
                <a:effectLst/>
                <a:uLnTx/>
                <a:uFillTx/>
                <a:latin typeface="Lucida Sans"/>
                <a:ea typeface="+mn-ea"/>
                <a:cs typeface="Arial" charset="0"/>
              </a:rPr>
              <a:t>Voorganger: ds. L. van Dalen; organist: René Vloo</a:t>
            </a:r>
          </a:p>
        </p:txBody>
      </p:sp>
      <p:sp>
        <p:nvSpPr>
          <p:cNvPr id="5" name="Tekstvak 4"/>
          <p:cNvSpPr txBox="1"/>
          <p:nvPr/>
        </p:nvSpPr>
        <p:spPr>
          <a:xfrm>
            <a:off x="515126" y="1700808"/>
            <a:ext cx="8113748" cy="4401205"/>
          </a:xfrm>
          <a:prstGeom prst="rect">
            <a:avLst/>
          </a:prstGeom>
          <a:noFill/>
        </p:spPr>
        <p:txBody>
          <a:bodyPr wrap="square" numCol="2">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Welkom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(staande):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430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Stil gebed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Votum en groet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Geloofsbelijdenis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Times New Roman" panose="02020603050405020304" pitchFamily="18" charset="0"/>
              </a:rPr>
              <a:t>Zingen: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Times New Roman" panose="02020603050405020304" pitchFamily="18" charset="0"/>
              </a:rPr>
              <a:t>Opwekking 733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Times New Roman" panose="02020603050405020304" pitchFamily="18" charset="0"/>
              </a:rPr>
              <a:t>Opwekking 766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Gebed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Schriftlezing: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Efeze</a:t>
            </a: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4: 17 – 32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Opwekking 616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770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Verkondiging: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“Door de Geest dichtbij 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Medley van Opwekking 80, 32, 82 en 122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Danken en bidden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Inzameling van de gaven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1</a:t>
            </a:r>
            <a:r>
              <a:rPr kumimoji="0" lang="nl-NL" sz="2000" b="1"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a:t>
            </a: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rondgang: kerk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2</a:t>
            </a:r>
            <a:r>
              <a:rPr kumimoji="0" lang="nl-NL" sz="2000" b="1"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a:t>
            </a: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rondgang: kerkelijke kassen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(staande):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137</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832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Zegen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(staande):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732</a:t>
            </a:r>
          </a:p>
        </p:txBody>
      </p:sp>
    </p:spTree>
    <p:extLst>
      <p:ext uri="{BB962C8B-B14F-4D97-AF65-F5344CB8AC3E}">
        <p14:creationId xmlns:p14="http://schemas.microsoft.com/office/powerpoint/2010/main" val="68724715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063AB0-5839-4061-B936-01BEAC8CDC41}"/>
              </a:ext>
            </a:extLst>
          </p:cNvPr>
          <p:cNvSpPr txBox="1"/>
          <p:nvPr/>
        </p:nvSpPr>
        <p:spPr>
          <a:xfrm>
            <a:off x="611560" y="548680"/>
            <a:ext cx="7920880" cy="526297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Opwekking 733</a:t>
            </a: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De zon komt op, maakt de morgen</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wakker; mijn dag begint met een lied voor U.</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Heer, wat er ook gebeurt</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en wat mij mag overkomen,</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laat mij nog zingen als de avond valt.</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Loof de Heer, o mijn ziel.</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 mijn ziel, prijs nu zijn heilige Naam.</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Met meer passie dan ooit;</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 mijn ziel, verheerlijk zijn heilige Naam.</a:t>
            </a:r>
          </a:p>
        </p:txBody>
      </p:sp>
    </p:spTree>
    <p:extLst>
      <p:ext uri="{BB962C8B-B14F-4D97-AF65-F5344CB8AC3E}">
        <p14:creationId xmlns:p14="http://schemas.microsoft.com/office/powerpoint/2010/main" val="120916557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063AB0-5839-4061-B936-01BEAC8CDC41}"/>
              </a:ext>
            </a:extLst>
          </p:cNvPr>
          <p:cNvSpPr txBox="1"/>
          <p:nvPr/>
        </p:nvSpPr>
        <p:spPr>
          <a:xfrm>
            <a:off x="611560" y="548680"/>
            <a:ext cx="7920880" cy="483209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Opwekking 733</a:t>
            </a: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Heer, vol geduld toont U ons Uw liefde.</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Uw Naam is groot en Uw hart is zacht.</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Van al Uw goedheid wil ik blijven zingen;</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tienduizend redenen tot dankbaarheid.</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Loof de Heer, o mijn ziel.</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 mijn ziel, prijs nu zijn heilige Naam.</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Met meer passie dan ooit;</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 mijn ziel, verheerlijk zijn heilige Naam.</a:t>
            </a:r>
          </a:p>
        </p:txBody>
      </p:sp>
    </p:spTree>
    <p:extLst>
      <p:ext uri="{BB962C8B-B14F-4D97-AF65-F5344CB8AC3E}">
        <p14:creationId xmlns:p14="http://schemas.microsoft.com/office/powerpoint/2010/main" val="279739791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063AB0-5839-4061-B936-01BEAC8CDC41}"/>
              </a:ext>
            </a:extLst>
          </p:cNvPr>
          <p:cNvSpPr txBox="1"/>
          <p:nvPr/>
        </p:nvSpPr>
        <p:spPr>
          <a:xfrm>
            <a:off x="611560" y="548680"/>
            <a:ext cx="7920880" cy="569386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Opwekking 733</a:t>
            </a: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En op die dag, als mijn kracht</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vermindert, mijn adem stokt en mijn einde komt,</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zal toch mijn ziel Uw loflied blijven zingen;</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tienduizend jaar en tot in eeuwigheid.</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Loof de Heer, o mijn ziel.</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 mijn ziel, prijs nu zijn heilige Naam.</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Met meer passie dan ooit;</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 mijn ziel, verheerlijk zijn heilige Naam.</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Verheerlijk zijn heilige naam.</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Verheerlijk zijn heilige naam.</a:t>
            </a:r>
          </a:p>
        </p:txBody>
      </p:sp>
    </p:spTree>
    <p:extLst>
      <p:ext uri="{BB962C8B-B14F-4D97-AF65-F5344CB8AC3E}">
        <p14:creationId xmlns:p14="http://schemas.microsoft.com/office/powerpoint/2010/main" val="406078991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063AB0-5839-4061-B936-01BEAC8CDC41}"/>
              </a:ext>
            </a:extLst>
          </p:cNvPr>
          <p:cNvSpPr txBox="1"/>
          <p:nvPr/>
        </p:nvSpPr>
        <p:spPr>
          <a:xfrm>
            <a:off x="611560" y="548680"/>
            <a:ext cx="7920880" cy="483209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Zingen: Opwekking 766</a:t>
            </a: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Als de hemel openbreekt,</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het huis vervult met vrede,</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zal de adem van uw Geest</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ons met zijn kracht bekleden.</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Wek ons tot leven en wakker ons aan:</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zet ons in vuur en in vlam.</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Breng een herleving en moedig ons aan:</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Heer, maak ons helemaal nieuw!</a:t>
            </a:r>
          </a:p>
        </p:txBody>
      </p:sp>
    </p:spTree>
    <p:extLst>
      <p:ext uri="{BB962C8B-B14F-4D97-AF65-F5344CB8AC3E}">
        <p14:creationId xmlns:p14="http://schemas.microsoft.com/office/powerpoint/2010/main" val="272962075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vak 12">
            <a:extLst>
              <a:ext uri="{FF2B5EF4-FFF2-40B4-BE49-F238E27FC236}">
                <a16:creationId xmlns:a16="http://schemas.microsoft.com/office/drawing/2014/main" id="{71E911A1-26AD-43D6-AEF4-F5C023A2B7F1}"/>
              </a:ext>
            </a:extLst>
          </p:cNvPr>
          <p:cNvSpPr txBox="1"/>
          <p:nvPr/>
        </p:nvSpPr>
        <p:spPr>
          <a:xfrm>
            <a:off x="1882965" y="962425"/>
            <a:ext cx="7261035" cy="1107996"/>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3300" b="1" i="0" u="none" strike="noStrike" kern="1200" cap="none" spc="0" normalizeH="0" baseline="0" noProof="0" dirty="0">
                <a:ln>
                  <a:noFill/>
                </a:ln>
                <a:solidFill>
                  <a:prstClr val="black"/>
                </a:solidFill>
                <a:effectLst/>
                <a:uLnTx/>
                <a:uFillTx/>
                <a:latin typeface="Bahnschrift" panose="020B0502040204020203" pitchFamily="34" charset="0"/>
                <a:ea typeface="+mn-ea"/>
                <a:cs typeface="Arial" charset="0"/>
              </a:rPr>
              <a:t>Uitje voor onze jeugd van 10 – 15 jaar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3300" b="1" i="0" u="none" strike="noStrike" kern="1200" cap="none" spc="0" normalizeH="0" baseline="0" noProof="0" dirty="0">
                <a:ln>
                  <a:noFill/>
                </a:ln>
                <a:solidFill>
                  <a:prstClr val="black"/>
                </a:solidFill>
                <a:effectLst/>
                <a:uLnTx/>
                <a:uFillTx/>
                <a:latin typeface="Bahnschrift" panose="020B0502040204020203" pitchFamily="34" charset="0"/>
                <a:ea typeface="+mn-ea"/>
                <a:cs typeface="Arial" charset="0"/>
              </a:rPr>
              <a:t>Zaterdagmiddag 9 juli</a:t>
            </a:r>
          </a:p>
        </p:txBody>
      </p:sp>
      <p:pic>
        <p:nvPicPr>
          <p:cNvPr id="1030" name="Picture 6">
            <a:extLst>
              <a:ext uri="{FF2B5EF4-FFF2-40B4-BE49-F238E27FC236}">
                <a16:creationId xmlns:a16="http://schemas.microsoft.com/office/drawing/2014/main" id="{0F5F6418-98D1-C7C3-6E1E-C4537DD9B9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8109" y="4069725"/>
            <a:ext cx="2892242" cy="1638937"/>
          </a:xfrm>
          <a:prstGeom prst="rect">
            <a:avLst/>
          </a:prstGeom>
          <a:noFill/>
          <a:extLst>
            <a:ext uri="{909E8E84-426E-40DD-AFC4-6F175D3DCCD1}">
              <a14:hiddenFill xmlns:a14="http://schemas.microsoft.com/office/drawing/2010/main">
                <a:solidFill>
                  <a:srgbClr val="FFFFFF"/>
                </a:solidFill>
              </a14:hiddenFill>
            </a:ext>
          </a:extLst>
        </p:spPr>
      </p:pic>
      <p:sp>
        <p:nvSpPr>
          <p:cNvPr id="2" name="Tekstballon: ovaal 1">
            <a:extLst>
              <a:ext uri="{FF2B5EF4-FFF2-40B4-BE49-F238E27FC236}">
                <a16:creationId xmlns:a16="http://schemas.microsoft.com/office/drawing/2014/main" id="{AAE135AC-446B-6F7B-AED0-51B97D6CED66}"/>
              </a:ext>
            </a:extLst>
          </p:cNvPr>
          <p:cNvSpPr/>
          <p:nvPr/>
        </p:nvSpPr>
        <p:spPr>
          <a:xfrm>
            <a:off x="5946998" y="2345257"/>
            <a:ext cx="2957474" cy="1559732"/>
          </a:xfrm>
          <a:prstGeom prst="wedgeEllipseCallout">
            <a:avLst>
              <a:gd name="adj1" fmla="val -48930"/>
              <a:gd name="adj2" fmla="val 59135"/>
            </a:avLst>
          </a:prstGeom>
          <a:solidFill>
            <a:schemeClr val="bg1"/>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2100" b="0" i="0" u="none" strike="noStrike" kern="1200" cap="none" spc="0" normalizeH="0" baseline="0" noProof="0" dirty="0">
                <a:ln>
                  <a:noFill/>
                </a:ln>
                <a:solidFill>
                  <a:srgbClr val="FF0000"/>
                </a:solidFill>
                <a:effectLst/>
                <a:uLnTx/>
                <a:uFillTx/>
                <a:latin typeface="Calibri" panose="020F0502020204030204"/>
                <a:ea typeface="+mn-ea"/>
                <a:cs typeface="+mn-cs"/>
              </a:rPr>
              <a:t>Na opgave krijg je meer informatie</a:t>
            </a:r>
          </a:p>
        </p:txBody>
      </p:sp>
      <p:sp>
        <p:nvSpPr>
          <p:cNvPr id="3" name="Tekstvak 2">
            <a:extLst>
              <a:ext uri="{FF2B5EF4-FFF2-40B4-BE49-F238E27FC236}">
                <a16:creationId xmlns:a16="http://schemas.microsoft.com/office/drawing/2014/main" id="{C8C9374D-0D69-0F25-26A9-FB19F8B42452}"/>
              </a:ext>
            </a:extLst>
          </p:cNvPr>
          <p:cNvSpPr txBox="1"/>
          <p:nvPr/>
        </p:nvSpPr>
        <p:spPr>
          <a:xfrm>
            <a:off x="255659" y="3061209"/>
            <a:ext cx="4704269" cy="362406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Segoe UI Semibold" panose="020B0702040204020203" pitchFamily="34" charset="0"/>
                <a:ea typeface="Yu Gothic UI Semilight" panose="020B0400000000000000" pitchFamily="34" charset="-128"/>
                <a:cs typeface="Segoe UI Semibold" panose="020B0702040204020203" pitchFamily="34" charset="0"/>
              </a:rPr>
              <a:t>Als je mee wilt geef je dan op bij Sjaak Vis (</a:t>
            </a:r>
            <a:r>
              <a:rPr kumimoji="0" lang="nl-NL" sz="1800" b="0" i="0" u="none" strike="noStrike" kern="1200" cap="none" spc="0" normalizeH="0" baseline="0" noProof="0" dirty="0">
                <a:ln>
                  <a:noFill/>
                </a:ln>
                <a:solidFill>
                  <a:prstClr val="black"/>
                </a:solidFill>
                <a:effectLst/>
                <a:uLnTx/>
                <a:uFillTx/>
                <a:latin typeface="Segoe UI Semibold" panose="020B0702040204020203" pitchFamily="34" charset="0"/>
                <a:ea typeface="Yu Gothic UI Semilight" panose="020B0400000000000000" pitchFamily="34" charset="-128"/>
                <a:cs typeface="Segoe UI Semibold" panose="020B0702040204020203" pitchFamily="34" charset="0"/>
                <a:hlinkClick r:id="rId4"/>
              </a:rPr>
              <a:t>sjaak.vis72@gmail.com</a:t>
            </a:r>
            <a:r>
              <a:rPr kumimoji="0" lang="nl-NL" sz="1800" b="0" i="0" u="none" strike="noStrike" kern="1200" cap="none" spc="0" normalizeH="0" baseline="0" noProof="0" dirty="0">
                <a:ln>
                  <a:noFill/>
                </a:ln>
                <a:solidFill>
                  <a:prstClr val="black"/>
                </a:solidFill>
                <a:effectLst/>
                <a:uLnTx/>
                <a:uFillTx/>
                <a:latin typeface="Segoe UI Semibold" panose="020B0702040204020203" pitchFamily="34" charset="0"/>
                <a:ea typeface="Yu Gothic UI Semilight" panose="020B0400000000000000" pitchFamily="34" charset="-128"/>
                <a:cs typeface="Segoe UI Semibold" panose="020B0702040204020203" pitchFamily="34" charset="0"/>
              </a:rPr>
              <a:t> of 06-12129315)</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Segoe UI Semibold" panose="020B0702040204020203" pitchFamily="34" charset="0"/>
                <a:ea typeface="Yu Gothic UI Semilight" panose="020B0400000000000000" pitchFamily="34" charset="-128"/>
                <a:cs typeface="Segoe UI Semibold" panose="020B0702040204020203" pitchFamily="34" charset="0"/>
              </a:rPr>
              <a:t>Opgave </a:t>
            </a:r>
            <a:r>
              <a:rPr kumimoji="0" lang="nl-NL" sz="1800" b="0" i="0" u="none" strike="noStrike" kern="1200" cap="none" spc="0" normalizeH="0" baseline="0" noProof="0" dirty="0">
                <a:ln>
                  <a:noFill/>
                </a:ln>
                <a:solidFill>
                  <a:prstClr val="black"/>
                </a:solidFill>
                <a:effectLst/>
                <a:uLnTx/>
                <a:uFillTx/>
                <a:latin typeface="Segoe UI Semibold" panose="020B0702040204020203" pitchFamily="34" charset="0"/>
                <a:ea typeface="Yu Gothic UI Semilight" panose="020B0400000000000000" pitchFamily="34" charset="-128"/>
                <a:cs typeface="Segoe UI Semibold" panose="020B0702040204020203" pitchFamily="34" charset="0"/>
              </a:rPr>
              <a:t>sluit op 4 juli.</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Segoe UI Semibold" panose="020B0702040204020203" pitchFamily="34" charset="0"/>
              <a:ea typeface="Yu Gothic UI Semilight" panose="020B0400000000000000" pitchFamily="34" charset="-128"/>
              <a:cs typeface="Segoe UI Semibold" panose="020B0702040204020203"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Segoe UI Semibold" panose="020B0702040204020203" pitchFamily="34" charset="0"/>
                <a:ea typeface="Yu Gothic UI Semilight" panose="020B0400000000000000" pitchFamily="34" charset="-128"/>
                <a:cs typeface="Segoe UI Semibold" panose="020B0702040204020203" pitchFamily="34" charset="0"/>
              </a:rPr>
              <a:t>W</a:t>
            </a:r>
            <a:r>
              <a:rPr kumimoji="0" lang="nl-NL" sz="1800" b="0" i="0" u="none" strike="noStrike" kern="1200" cap="none" spc="0" normalizeH="0" baseline="0" noProof="0" dirty="0">
                <a:ln>
                  <a:noFill/>
                </a:ln>
                <a:solidFill>
                  <a:prstClr val="black"/>
                </a:solidFill>
                <a:effectLst/>
                <a:uLnTx/>
                <a:uFillTx/>
                <a:latin typeface="Segoe UI Semibold"/>
                <a:ea typeface="Yu Gothic UI Semilight"/>
                <a:cs typeface="Segoe UI Semibold"/>
              </a:rPr>
              <a:t>e verzamelen om </a:t>
            </a:r>
            <a:r>
              <a:rPr kumimoji="0" lang="nl-NL" sz="1800" b="0" i="0" u="sng" strike="noStrike" kern="1200" cap="none" spc="0" normalizeH="0" baseline="0" noProof="0" dirty="0">
                <a:ln>
                  <a:noFill/>
                </a:ln>
                <a:solidFill>
                  <a:prstClr val="black"/>
                </a:solidFill>
                <a:effectLst/>
                <a:uLnTx/>
                <a:uFillTx/>
                <a:latin typeface="Segoe UI Semibold"/>
                <a:ea typeface="Yu Gothic UI Semilight"/>
                <a:cs typeface="Segoe UI Semibold"/>
              </a:rPr>
              <a:t>13.00 uur </a:t>
            </a:r>
            <a:r>
              <a:rPr kumimoji="0" lang="nl-NL" sz="1800" b="0" i="0" u="none" strike="noStrike" kern="1200" cap="none" spc="0" normalizeH="0" baseline="0" noProof="0" dirty="0">
                <a:ln>
                  <a:noFill/>
                </a:ln>
                <a:solidFill>
                  <a:prstClr val="black"/>
                </a:solidFill>
                <a:effectLst/>
                <a:uLnTx/>
                <a:uFillTx/>
                <a:latin typeface="Segoe UI Semibold"/>
                <a:ea typeface="Yu Gothic UI Semilight"/>
                <a:cs typeface="Segoe UI Semibold"/>
              </a:rPr>
              <a:t>bij de kerk en gaan dan met auto’s naar Drouwenerzand.</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Segoe UI Semibold"/>
              <a:ea typeface="Yu Gothic UI Semilight"/>
              <a:cs typeface="Segoe UI Semibold"/>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Segoe UI Semibold"/>
                <a:ea typeface="Yu Gothic UI Semilight"/>
                <a:cs typeface="Segoe UI Semibold"/>
              </a:rPr>
              <a:t>Rond </a:t>
            </a:r>
            <a:r>
              <a:rPr kumimoji="0" lang="nl-NL" sz="1800" b="0" i="0" u="sng" strike="noStrike" kern="1200" cap="none" spc="0" normalizeH="0" baseline="0" noProof="0" dirty="0">
                <a:ln>
                  <a:noFill/>
                </a:ln>
                <a:solidFill>
                  <a:prstClr val="black"/>
                </a:solidFill>
                <a:effectLst/>
                <a:uLnTx/>
                <a:uFillTx/>
                <a:latin typeface="Segoe UI Semibold"/>
                <a:ea typeface="Yu Gothic UI Semilight"/>
                <a:cs typeface="Segoe UI Semibold"/>
              </a:rPr>
              <a:t>18.30</a:t>
            </a:r>
            <a:r>
              <a:rPr kumimoji="0" lang="nl-NL" sz="1800" b="0" i="0" u="none" strike="noStrike" kern="1200" cap="none" spc="0" normalizeH="0" baseline="0" noProof="0" dirty="0">
                <a:ln>
                  <a:noFill/>
                </a:ln>
                <a:solidFill>
                  <a:prstClr val="black"/>
                </a:solidFill>
                <a:effectLst/>
                <a:uLnTx/>
                <a:uFillTx/>
                <a:latin typeface="Segoe UI Semibold"/>
                <a:ea typeface="Yu Gothic UI Semilight"/>
                <a:cs typeface="Segoe UI Semibold"/>
              </a:rPr>
              <a:t> zijn we dan weer terug bij de kerk. Eten doen we natuurlijk in het Drouwenerzand.</a:t>
            </a:r>
            <a:br>
              <a:rPr kumimoji="0" lang="nl-NL" sz="1800" b="0" i="0" u="none" strike="noStrike" kern="1200" cap="none" spc="0" normalizeH="0" baseline="0" noProof="0" dirty="0">
                <a:ln>
                  <a:noFill/>
                </a:ln>
                <a:solidFill>
                  <a:prstClr val="black"/>
                </a:solidFill>
                <a:effectLst/>
                <a:uLnTx/>
                <a:uFillTx/>
                <a:latin typeface="Segoe UI Semibold"/>
                <a:ea typeface="Yu Gothic UI Semilight"/>
                <a:cs typeface="Segoe UI Semibold"/>
              </a:rPr>
            </a:br>
            <a:br>
              <a:rPr kumimoji="0" lang="nl-NL" sz="1800" b="0" i="0" u="sng" strike="noStrike" kern="1200" cap="none" spc="0" normalizeH="0" baseline="0" noProof="0" dirty="0">
                <a:ln>
                  <a:noFill/>
                </a:ln>
                <a:solidFill>
                  <a:prstClr val="black"/>
                </a:solidFill>
                <a:effectLst/>
                <a:uLnTx/>
                <a:uFillTx/>
                <a:latin typeface="Segoe UI Semibold"/>
                <a:ea typeface="Yu Gothic UI Semilight"/>
                <a:cs typeface="Segoe UI Semibold"/>
              </a:rPr>
            </a:br>
            <a:endParaRPr kumimoji="0" lang="nl-NL" sz="1800" b="0" i="0" u="none" strike="noStrike" kern="1200" cap="none" spc="0" normalizeH="0" baseline="0" noProof="0" dirty="0">
              <a:ln>
                <a:noFill/>
              </a:ln>
              <a:solidFill>
                <a:prstClr val="black"/>
              </a:solidFill>
              <a:effectLst/>
              <a:uLnTx/>
              <a:uFillTx/>
              <a:latin typeface="Segoe UI Semibold"/>
              <a:ea typeface="Yu Gothic UI Semilight"/>
              <a:cs typeface="Segoe UI Semibold"/>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1200" cap="none" spc="0" normalizeH="0" baseline="0" noProof="0" dirty="0">
              <a:ln>
                <a:noFill/>
              </a:ln>
              <a:solidFill>
                <a:prstClr val="black"/>
              </a:solidFill>
              <a:effectLst/>
              <a:uLnTx/>
              <a:uFillTx/>
              <a:latin typeface="Segoe UI Semibold"/>
              <a:ea typeface="Yu Gothic UI Semilight"/>
              <a:cs typeface="Segoe UI Semibold"/>
            </a:endParaRPr>
          </a:p>
        </p:txBody>
      </p:sp>
      <p:sp>
        <p:nvSpPr>
          <p:cNvPr id="9" name="Tekstvak 8">
            <a:extLst>
              <a:ext uri="{FF2B5EF4-FFF2-40B4-BE49-F238E27FC236}">
                <a16:creationId xmlns:a16="http://schemas.microsoft.com/office/drawing/2014/main" id="{2C51858C-0626-418B-396E-3C82782E539D}"/>
              </a:ext>
            </a:extLst>
          </p:cNvPr>
          <p:cNvSpPr txBox="1"/>
          <p:nvPr/>
        </p:nvSpPr>
        <p:spPr>
          <a:xfrm>
            <a:off x="7383314" y="4723202"/>
            <a:ext cx="1272618" cy="85408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4950" b="1" i="0" u="none" strike="noStrike" kern="1200" cap="none" spc="0" normalizeH="0" baseline="0" noProof="0" dirty="0">
                <a:ln>
                  <a:noFill/>
                </a:ln>
                <a:solidFill>
                  <a:prstClr val="black"/>
                </a:solidFill>
                <a:effectLst/>
                <a:uLnTx/>
                <a:uFillTx/>
                <a:latin typeface="Bahnschrift" panose="020B0502040204020203" pitchFamily="34" charset="0"/>
                <a:ea typeface="+mn-ea"/>
                <a:cs typeface="Arial" charset="0"/>
              </a:rPr>
              <a:t>€10</a:t>
            </a:r>
          </a:p>
        </p:txBody>
      </p:sp>
      <p:sp>
        <p:nvSpPr>
          <p:cNvPr id="10" name="Tekstvak 9">
            <a:extLst>
              <a:ext uri="{FF2B5EF4-FFF2-40B4-BE49-F238E27FC236}">
                <a16:creationId xmlns:a16="http://schemas.microsoft.com/office/drawing/2014/main" id="{86872D27-5976-50CA-C23E-F21A7E5F047A}"/>
              </a:ext>
            </a:extLst>
          </p:cNvPr>
          <p:cNvSpPr txBox="1"/>
          <p:nvPr/>
        </p:nvSpPr>
        <p:spPr>
          <a:xfrm>
            <a:off x="7425735" y="5427242"/>
            <a:ext cx="1272618" cy="27699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Bahnschrift" panose="020B0502040204020203" pitchFamily="34" charset="0"/>
                <a:ea typeface="+mn-ea"/>
                <a:cs typeface="Arial" charset="0"/>
              </a:rPr>
              <a:t>per persoon</a:t>
            </a:r>
          </a:p>
        </p:txBody>
      </p:sp>
      <p:pic>
        <p:nvPicPr>
          <p:cNvPr id="11" name="Picture 2">
            <a:extLst>
              <a:ext uri="{FF2B5EF4-FFF2-40B4-BE49-F238E27FC236}">
                <a16:creationId xmlns:a16="http://schemas.microsoft.com/office/drawing/2014/main" id="{4D2FF190-F31D-3387-AFB1-D2E07E76CE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044" y="1245100"/>
            <a:ext cx="1962866" cy="1744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657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063AB0-5839-4061-B936-01BEAC8CDC41}"/>
              </a:ext>
            </a:extLst>
          </p:cNvPr>
          <p:cNvSpPr txBox="1"/>
          <p:nvPr/>
        </p:nvSpPr>
        <p:spPr>
          <a:xfrm>
            <a:off x="611560" y="548680"/>
            <a:ext cx="7920880" cy="483209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Zingen: Opwekking 766</a:t>
            </a: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De wind steekt op, de wind steekt op;</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waar zij waait leeft uw kerk weer op.</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Het vuur laait op, het vuur laait op:</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een vuur van liefde voor God!</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Als U heilig vuur ontsteekt,</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als antwoord op ons bidden,</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is de kracht die ons ontbreekt</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aanwezig in ons midden.</a:t>
            </a:r>
          </a:p>
        </p:txBody>
      </p:sp>
    </p:spTree>
    <p:extLst>
      <p:ext uri="{BB962C8B-B14F-4D97-AF65-F5344CB8AC3E}">
        <p14:creationId xmlns:p14="http://schemas.microsoft.com/office/powerpoint/2010/main" val="46351756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063AB0-5839-4061-B936-01BEAC8CDC41}"/>
              </a:ext>
            </a:extLst>
          </p:cNvPr>
          <p:cNvSpPr txBox="1"/>
          <p:nvPr/>
        </p:nvSpPr>
        <p:spPr>
          <a:xfrm>
            <a:off x="611560" y="548680"/>
            <a:ext cx="7920880" cy="483209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Zingen: Opwekking 766</a:t>
            </a: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Wek ons tot leven en wakker ons aan:</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zet ons in vuur en in vlam.</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Breng een herleving en moedig ons aan:</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Heer, maak ons helemaal nieuw!</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De wind steekt op, de wind steekt op;</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waar zij waait leeft uw kerk weer op.</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Het vuur laait op, het vuur laait op:</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een vuur van liefde voor God!</a:t>
            </a:r>
          </a:p>
        </p:txBody>
      </p:sp>
    </p:spTree>
    <p:extLst>
      <p:ext uri="{BB962C8B-B14F-4D97-AF65-F5344CB8AC3E}">
        <p14:creationId xmlns:p14="http://schemas.microsoft.com/office/powerpoint/2010/main" val="62613107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063AB0-5839-4061-B936-01BEAC8CDC41}"/>
              </a:ext>
            </a:extLst>
          </p:cNvPr>
          <p:cNvSpPr txBox="1"/>
          <p:nvPr/>
        </p:nvSpPr>
        <p:spPr>
          <a:xfrm>
            <a:off x="611560" y="548680"/>
            <a:ext cx="7920880" cy="440120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Zingen: Opwekking 766</a:t>
            </a: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Wek ons tot leven en wakker ons aan:</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zet ons in vuur en in vlam.</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Breng een herleving en moedig ons aan:</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Heer, maak ons helemaal nieuw!</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De wind steekt op, de wind steekt op;</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waar zij waait leeft uw kerk weer op.</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Het vuur laait op, het vuur laait op.</a:t>
            </a:r>
          </a:p>
        </p:txBody>
      </p:sp>
    </p:spTree>
    <p:extLst>
      <p:ext uri="{BB962C8B-B14F-4D97-AF65-F5344CB8AC3E}">
        <p14:creationId xmlns:p14="http://schemas.microsoft.com/office/powerpoint/2010/main" val="169803565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063AB0-5839-4061-B936-01BEAC8CDC41}"/>
              </a:ext>
            </a:extLst>
          </p:cNvPr>
          <p:cNvSpPr txBox="1"/>
          <p:nvPr/>
        </p:nvSpPr>
        <p:spPr>
          <a:xfrm>
            <a:off x="611560" y="548680"/>
            <a:ext cx="7920880" cy="267765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Zingen: Opwekking 766</a:t>
            </a: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De wind steekt op, de wind steekt op;</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waar zij waait leeft uw kerk weer op.</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Het vuur laait op, het vuur laait op:</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een vuur van liefde voor God!</a:t>
            </a:r>
          </a:p>
        </p:txBody>
      </p:sp>
    </p:spTree>
    <p:extLst>
      <p:ext uri="{BB962C8B-B14F-4D97-AF65-F5344CB8AC3E}">
        <p14:creationId xmlns:p14="http://schemas.microsoft.com/office/powerpoint/2010/main" val="330269729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kstvak 3"/>
          <p:cNvSpPr txBox="1">
            <a:spLocks noChangeArrowheads="1"/>
          </p:cNvSpPr>
          <p:nvPr/>
        </p:nvSpPr>
        <p:spPr bwMode="auto">
          <a:xfrm>
            <a:off x="791580" y="692696"/>
            <a:ext cx="7560840" cy="738664"/>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2400" b="1" i="0" u="none" strike="noStrike" kern="1200" cap="none" spc="0" normalizeH="0" baseline="0" noProof="0" dirty="0">
                <a:ln>
                  <a:noFill/>
                </a:ln>
                <a:solidFill>
                  <a:srgbClr val="000000"/>
                </a:solidFill>
                <a:effectLst/>
                <a:uLnTx/>
                <a:uFillTx/>
                <a:latin typeface="Lucida Sans"/>
                <a:ea typeface="+mn-ea"/>
                <a:cs typeface="Arial" charset="0"/>
              </a:rPr>
              <a:t>Zondag 26 juni 2022; middagdienst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1800" b="1" i="0" u="none" strike="noStrike" kern="1200" cap="none" spc="0" normalizeH="0" baseline="0" noProof="0" dirty="0">
                <a:ln>
                  <a:noFill/>
                </a:ln>
                <a:solidFill>
                  <a:srgbClr val="000000"/>
                </a:solidFill>
                <a:effectLst/>
                <a:uLnTx/>
                <a:uFillTx/>
                <a:latin typeface="Lucida Sans"/>
                <a:ea typeface="+mn-ea"/>
                <a:cs typeface="Arial" charset="0"/>
              </a:rPr>
              <a:t>Voorganger: ds. L. van Dalen; organist: René Vloo</a:t>
            </a:r>
          </a:p>
        </p:txBody>
      </p:sp>
      <p:sp>
        <p:nvSpPr>
          <p:cNvPr id="5" name="Tekstvak 4"/>
          <p:cNvSpPr txBox="1"/>
          <p:nvPr/>
        </p:nvSpPr>
        <p:spPr>
          <a:xfrm>
            <a:off x="515126" y="1700808"/>
            <a:ext cx="8113748" cy="4401205"/>
          </a:xfrm>
          <a:prstGeom prst="rect">
            <a:avLst/>
          </a:prstGeom>
          <a:noFill/>
        </p:spPr>
        <p:txBody>
          <a:bodyPr wrap="square" numCol="2">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Welkom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(staande):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430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Stil gebed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Votum en groet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Geloofsbelijdenis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733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766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Times New Roman" panose="02020603050405020304" pitchFamily="18" charset="0"/>
              </a:rPr>
              <a:t>Gebed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Schriftlezing: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Efeze</a:t>
            </a: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4: 17 – 32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Opwekking 616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770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Verkondiging: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“Door de Geest dichtbij 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Medley van Opwekking 80, 32, 82 en 122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Danken en bidden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Inzameling van de gaven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1</a:t>
            </a:r>
            <a:r>
              <a:rPr kumimoji="0" lang="nl-NL" sz="2000" b="1"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a:t>
            </a: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rondgang: kerk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2</a:t>
            </a:r>
            <a:r>
              <a:rPr kumimoji="0" lang="nl-NL" sz="2000" b="1"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a:t>
            </a: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rondgang: kerkelijke kassen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(staande):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137</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832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Zegen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(staande):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732</a:t>
            </a:r>
          </a:p>
        </p:txBody>
      </p:sp>
    </p:spTree>
    <p:extLst>
      <p:ext uri="{BB962C8B-B14F-4D97-AF65-F5344CB8AC3E}">
        <p14:creationId xmlns:p14="http://schemas.microsoft.com/office/powerpoint/2010/main" val="141938616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kstvak 3"/>
          <p:cNvSpPr txBox="1">
            <a:spLocks noChangeArrowheads="1"/>
          </p:cNvSpPr>
          <p:nvPr/>
        </p:nvSpPr>
        <p:spPr bwMode="auto">
          <a:xfrm>
            <a:off x="791580" y="692696"/>
            <a:ext cx="7560840" cy="738664"/>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2400" b="1" i="0" u="none" strike="noStrike" kern="1200" cap="none" spc="0" normalizeH="0" baseline="0" noProof="0" dirty="0">
                <a:ln>
                  <a:noFill/>
                </a:ln>
                <a:solidFill>
                  <a:srgbClr val="000000"/>
                </a:solidFill>
                <a:effectLst/>
                <a:uLnTx/>
                <a:uFillTx/>
                <a:latin typeface="Lucida Sans"/>
                <a:ea typeface="+mn-ea"/>
                <a:cs typeface="Arial" charset="0"/>
              </a:rPr>
              <a:t>Zondag 26 juni 2022; middagdienst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1800" b="1" i="0" u="none" strike="noStrike" kern="1200" cap="none" spc="0" normalizeH="0" baseline="0" noProof="0" dirty="0">
                <a:ln>
                  <a:noFill/>
                </a:ln>
                <a:solidFill>
                  <a:srgbClr val="000000"/>
                </a:solidFill>
                <a:effectLst/>
                <a:uLnTx/>
                <a:uFillTx/>
                <a:latin typeface="Lucida Sans"/>
                <a:ea typeface="+mn-ea"/>
                <a:cs typeface="Arial" charset="0"/>
              </a:rPr>
              <a:t>Voorganger: ds. L. van Dalen; organist: René Vloo</a:t>
            </a:r>
          </a:p>
        </p:txBody>
      </p:sp>
      <p:sp>
        <p:nvSpPr>
          <p:cNvPr id="5" name="Tekstvak 4"/>
          <p:cNvSpPr txBox="1"/>
          <p:nvPr/>
        </p:nvSpPr>
        <p:spPr>
          <a:xfrm>
            <a:off x="515126" y="1700808"/>
            <a:ext cx="8113748" cy="4401205"/>
          </a:xfrm>
          <a:prstGeom prst="rect">
            <a:avLst/>
          </a:prstGeom>
          <a:noFill/>
        </p:spPr>
        <p:txBody>
          <a:bodyPr wrap="square" numCol="2">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Welkom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(staande):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430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Stil gebed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Votum en groet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Geloofsbelijdenis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733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766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Gebed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Times New Roman" panose="02020603050405020304" pitchFamily="18" charset="0"/>
              </a:rPr>
              <a:t>Schriftlezing: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err="1">
                <a:ln>
                  <a:noFill/>
                </a:ln>
                <a:solidFill>
                  <a:srgbClr val="0000FF"/>
                </a:solidFill>
                <a:effectLst/>
                <a:uLnTx/>
                <a:uFillTx/>
                <a:latin typeface="Arial" panose="020B0604020202020204" pitchFamily="34" charset="0"/>
                <a:ea typeface="Calibri" panose="020F0502020204030204" pitchFamily="34" charset="0"/>
                <a:cs typeface="Times New Roman" panose="02020603050405020304" pitchFamily="18" charset="0"/>
              </a:rPr>
              <a:t>Efeze</a:t>
            </a:r>
            <a:r>
              <a:rPr kumimoji="0" lang="nl-NL" sz="2000" b="1"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Times New Roman" panose="02020603050405020304" pitchFamily="18" charset="0"/>
              </a:rPr>
              <a:t> 4: 17 – 32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Opwekking 616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770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Verkondiging: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“Door de Geest dichtbij 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Medley van Opwekking 80, 32, 82 en 122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Danken en bidden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Inzameling van de gaven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1</a:t>
            </a:r>
            <a:r>
              <a:rPr kumimoji="0" lang="nl-NL" sz="2000" b="1"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a:t>
            </a: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rondgang: kerk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2</a:t>
            </a:r>
            <a:r>
              <a:rPr kumimoji="0" lang="nl-NL" sz="2000" b="1"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a:t>
            </a: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rondgang: kerkelijke kassen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(staande):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137</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832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Zegen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(staande):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732</a:t>
            </a:r>
          </a:p>
        </p:txBody>
      </p:sp>
    </p:spTree>
    <p:extLst>
      <p:ext uri="{BB962C8B-B14F-4D97-AF65-F5344CB8AC3E}">
        <p14:creationId xmlns:p14="http://schemas.microsoft.com/office/powerpoint/2010/main" val="365776309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063AB0-5839-4061-B936-01BEAC8CDC41}"/>
              </a:ext>
            </a:extLst>
          </p:cNvPr>
          <p:cNvSpPr txBox="1"/>
          <p:nvPr/>
        </p:nvSpPr>
        <p:spPr>
          <a:xfrm>
            <a:off x="611560" y="548680"/>
            <a:ext cx="7920880" cy="526297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714375" algn="l"/>
              </a:tabLst>
              <a:defRPr/>
            </a:pP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Schriftlezing: </a:t>
            </a:r>
            <a:r>
              <a:rPr kumimoji="0" lang="nl-NL" sz="28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Efeze</a:t>
            </a: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4: 17 – 32 </a:t>
            </a: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714375" algn="l"/>
              </a:tabLst>
              <a:defRPr/>
            </a:pP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De oude en de nieuwe mens</a:t>
            </a: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714375" algn="l"/>
              </a:tabLst>
              <a:defRPr/>
            </a:pP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17. 	Dit zeg ik dan en getuig ervan in de Heere, 	dat u niet meer wandelt zoals de andere 	heidenen wandelen, in de zinloosheid van 	hun denken,</a:t>
            </a:r>
          </a:p>
          <a:p>
            <a:pPr marL="0" marR="0" lvl="0" indent="0" algn="l" defTabSz="914400" rtl="0" eaLnBrk="1" fontAlgn="base" latinLnBrk="0" hangingPunct="1">
              <a:lnSpc>
                <a:spcPct val="100000"/>
              </a:lnSpc>
              <a:spcBef>
                <a:spcPct val="0"/>
              </a:spcBef>
              <a:spcAft>
                <a:spcPct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18. 	verduisterd in het verstand, vervreemd van 	het leven dat uit God is, door de 	onwetendheid die in hen is, door de 	verharding van hun hart.</a:t>
            </a:r>
          </a:p>
        </p:txBody>
      </p:sp>
    </p:spTree>
    <p:extLst>
      <p:ext uri="{BB962C8B-B14F-4D97-AF65-F5344CB8AC3E}">
        <p14:creationId xmlns:p14="http://schemas.microsoft.com/office/powerpoint/2010/main" val="150026612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063AB0-5839-4061-B936-01BEAC8CDC41}"/>
              </a:ext>
            </a:extLst>
          </p:cNvPr>
          <p:cNvSpPr txBox="1"/>
          <p:nvPr/>
        </p:nvSpPr>
        <p:spPr>
          <a:xfrm>
            <a:off x="611560" y="548680"/>
            <a:ext cx="7920880" cy="397031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714375" algn="l"/>
              </a:tabLst>
              <a:defRPr/>
            </a:pP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Schriftlezing: </a:t>
            </a:r>
            <a:r>
              <a:rPr kumimoji="0" lang="nl-NL" sz="28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Efeze</a:t>
            </a: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4: 17 – 32 </a:t>
            </a: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19. 	Zij hebben zich, ongevoelig als ze zijn 	geworden, overgegeven aan losbandigheid, 	om alle onreinheid begerig te bedrijven.</a:t>
            </a:r>
          </a:p>
          <a:p>
            <a:pPr marL="0" marR="0" lvl="0" indent="0" algn="l" defTabSz="914400" rtl="0" eaLnBrk="1" fontAlgn="base" latinLnBrk="0" hangingPunct="1">
              <a:lnSpc>
                <a:spcPct val="100000"/>
              </a:lnSpc>
              <a:spcBef>
                <a:spcPct val="0"/>
              </a:spcBef>
              <a:spcAft>
                <a:spcPct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20. 	Maar u hebt Christus zo niet leren kennen,</a:t>
            </a:r>
          </a:p>
          <a:p>
            <a:pPr marL="0" marR="0" lvl="0" indent="0" algn="l" defTabSz="914400" rtl="0" eaLnBrk="1" fontAlgn="base" latinLnBrk="0" hangingPunct="1">
              <a:lnSpc>
                <a:spcPct val="100000"/>
              </a:lnSpc>
              <a:spcBef>
                <a:spcPct val="0"/>
              </a:spcBef>
              <a:spcAft>
                <a:spcPct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21. 	als u Hem tenminste gehoord hebt en door 	Hem bent onderwezen, zoals de waarheid 	in Jezus is,</a:t>
            </a:r>
          </a:p>
        </p:txBody>
      </p:sp>
    </p:spTree>
    <p:extLst>
      <p:ext uri="{BB962C8B-B14F-4D97-AF65-F5344CB8AC3E}">
        <p14:creationId xmlns:p14="http://schemas.microsoft.com/office/powerpoint/2010/main" val="24058324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063AB0-5839-4061-B936-01BEAC8CDC41}"/>
              </a:ext>
            </a:extLst>
          </p:cNvPr>
          <p:cNvSpPr txBox="1"/>
          <p:nvPr/>
        </p:nvSpPr>
        <p:spPr>
          <a:xfrm>
            <a:off x="611560" y="548680"/>
            <a:ext cx="7920880" cy="483209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714375" algn="l"/>
              </a:tabLst>
              <a:defRPr/>
            </a:pP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Schriftlezing: </a:t>
            </a:r>
            <a:r>
              <a:rPr kumimoji="0" lang="nl-NL" sz="28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Efeze</a:t>
            </a: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4: 17 – 32 </a:t>
            </a: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22. 	namelijk dat u, wat betreft de vroegere 	levenswandel, de oude mens aflegt, die te 	gronde gaat door de misleidende begeerten,</a:t>
            </a:r>
          </a:p>
          <a:p>
            <a:pPr marL="0" marR="0" lvl="0" indent="0" algn="l" defTabSz="914400" rtl="0" eaLnBrk="1" fontAlgn="base" latinLnBrk="0" hangingPunct="1">
              <a:lnSpc>
                <a:spcPct val="100000"/>
              </a:lnSpc>
              <a:spcBef>
                <a:spcPct val="0"/>
              </a:spcBef>
              <a:spcAft>
                <a:spcPct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23. 	en dat u vernieuwd wordt in de geest van 	uw denken,</a:t>
            </a:r>
          </a:p>
          <a:p>
            <a:pPr marL="0" marR="0" lvl="0" indent="0" algn="l" defTabSz="914400" rtl="0" eaLnBrk="1" fontAlgn="base" latinLnBrk="0" hangingPunct="1">
              <a:lnSpc>
                <a:spcPct val="100000"/>
              </a:lnSpc>
              <a:spcBef>
                <a:spcPct val="0"/>
              </a:spcBef>
              <a:spcAft>
                <a:spcPct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24. 	en u bekleedt met de nieuwe mens, die 	overeenkomstig het beeld van God 	geschapen is, in ware rechtvaardigheid en 	heiligheid.</a:t>
            </a:r>
          </a:p>
        </p:txBody>
      </p:sp>
    </p:spTree>
    <p:extLst>
      <p:ext uri="{BB962C8B-B14F-4D97-AF65-F5344CB8AC3E}">
        <p14:creationId xmlns:p14="http://schemas.microsoft.com/office/powerpoint/2010/main" val="64084161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063AB0-5839-4061-B936-01BEAC8CDC41}"/>
              </a:ext>
            </a:extLst>
          </p:cNvPr>
          <p:cNvSpPr txBox="1"/>
          <p:nvPr/>
        </p:nvSpPr>
        <p:spPr>
          <a:xfrm>
            <a:off x="611560" y="548680"/>
            <a:ext cx="7920880" cy="353943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714375" algn="l"/>
              </a:tabLst>
              <a:defRPr/>
            </a:pP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Schriftlezing: </a:t>
            </a:r>
            <a:r>
              <a:rPr kumimoji="0" lang="nl-NL" sz="28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Efeze</a:t>
            </a: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4: 17 – 32 </a:t>
            </a: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25. 	Leg daarom de leugen af en spreek de 	waarheid, ieder tegen zijn naaste; wij zijn 	immers leden van elkaar.</a:t>
            </a:r>
          </a:p>
          <a:p>
            <a:pPr marL="0" marR="0" lvl="0" indent="0" algn="l" defTabSz="914400" rtl="0" eaLnBrk="1" fontAlgn="base" latinLnBrk="0" hangingPunct="1">
              <a:lnSpc>
                <a:spcPct val="100000"/>
              </a:lnSpc>
              <a:spcBef>
                <a:spcPct val="0"/>
              </a:spcBef>
              <a:spcAft>
                <a:spcPct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26. 	Word boos, maar zondig niet; laat de zon 	niet ondergaan over uw boosheid,</a:t>
            </a:r>
          </a:p>
          <a:p>
            <a:pPr marL="0" marR="0" lvl="0" indent="0" algn="l" defTabSz="914400" rtl="0" eaLnBrk="1" fontAlgn="base" latinLnBrk="0" hangingPunct="1">
              <a:lnSpc>
                <a:spcPct val="100000"/>
              </a:lnSpc>
              <a:spcBef>
                <a:spcPct val="0"/>
              </a:spcBef>
              <a:spcAft>
                <a:spcPct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27. 	en geef de duivel geen plaats.</a:t>
            </a:r>
          </a:p>
        </p:txBody>
      </p:sp>
    </p:spTree>
    <p:extLst>
      <p:ext uri="{BB962C8B-B14F-4D97-AF65-F5344CB8AC3E}">
        <p14:creationId xmlns:p14="http://schemas.microsoft.com/office/powerpoint/2010/main" val="9410583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0F7506E-6F75-1F64-077E-11CA595DFF38}"/>
              </a:ext>
            </a:extLst>
          </p:cNvPr>
          <p:cNvPicPr>
            <a:picLocks noChangeAspect="1"/>
          </p:cNvPicPr>
          <p:nvPr/>
        </p:nvPicPr>
        <p:blipFill>
          <a:blip r:embed="rId2"/>
          <a:stretch>
            <a:fillRect/>
          </a:stretch>
        </p:blipFill>
        <p:spPr>
          <a:xfrm>
            <a:off x="1880701" y="692696"/>
            <a:ext cx="5382598" cy="7009357"/>
          </a:xfrm>
          <a:prstGeom prst="rect">
            <a:avLst/>
          </a:prstGeom>
        </p:spPr>
      </p:pic>
    </p:spTree>
    <p:extLst>
      <p:ext uri="{BB962C8B-B14F-4D97-AF65-F5344CB8AC3E}">
        <p14:creationId xmlns:p14="http://schemas.microsoft.com/office/powerpoint/2010/main" val="2708007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063AB0-5839-4061-B936-01BEAC8CDC41}"/>
              </a:ext>
            </a:extLst>
          </p:cNvPr>
          <p:cNvSpPr txBox="1"/>
          <p:nvPr/>
        </p:nvSpPr>
        <p:spPr>
          <a:xfrm>
            <a:off x="611560" y="548680"/>
            <a:ext cx="7920880" cy="440120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714375" algn="l"/>
              </a:tabLst>
              <a:defRPr/>
            </a:pP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Schriftlezing: </a:t>
            </a:r>
            <a:r>
              <a:rPr kumimoji="0" lang="nl-NL" sz="28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Efeze</a:t>
            </a: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4: 17 – 32 </a:t>
            </a: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28. 	Wie gestolen heeft, moet niet meer stelen, 	maar zich liever inspannen om met de 	handen goed werk te doen, om iets te 	kunnen delen met wie gebrek heeft.</a:t>
            </a:r>
          </a:p>
          <a:p>
            <a:pPr marL="0" marR="0" lvl="0" indent="0" algn="l" defTabSz="914400" rtl="0" eaLnBrk="1" fontAlgn="base" latinLnBrk="0" hangingPunct="1">
              <a:lnSpc>
                <a:spcPct val="100000"/>
              </a:lnSpc>
              <a:spcBef>
                <a:spcPct val="0"/>
              </a:spcBef>
              <a:spcAft>
                <a:spcPct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29. 	Laat er geen vuile taal uit uw mond komen, 	maar wel iets goeds, wat nuttig is tot 	opbouw, opdat het genade geeft aan hen 	die het horen.</a:t>
            </a:r>
          </a:p>
        </p:txBody>
      </p:sp>
    </p:spTree>
    <p:extLst>
      <p:ext uri="{BB962C8B-B14F-4D97-AF65-F5344CB8AC3E}">
        <p14:creationId xmlns:p14="http://schemas.microsoft.com/office/powerpoint/2010/main" val="94444588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063AB0-5839-4061-B936-01BEAC8CDC41}"/>
              </a:ext>
            </a:extLst>
          </p:cNvPr>
          <p:cNvSpPr txBox="1"/>
          <p:nvPr/>
        </p:nvSpPr>
        <p:spPr>
          <a:xfrm>
            <a:off x="611560" y="548680"/>
            <a:ext cx="7920880" cy="483209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714375" algn="l"/>
              </a:tabLst>
              <a:defRPr/>
            </a:pP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Schriftlezing: </a:t>
            </a:r>
            <a:r>
              <a:rPr kumimoji="0" lang="nl-NL" sz="28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Efeze</a:t>
            </a: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4: 17 – 32 </a:t>
            </a: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30. 	En bedroef de Heilige Geest van God niet, 	door Wie u verzegeld bent tot de dag van de 	verlossing.</a:t>
            </a:r>
          </a:p>
          <a:p>
            <a:pPr marL="0" marR="0" lvl="0" indent="0" algn="l" defTabSz="914400" rtl="0" eaLnBrk="1" fontAlgn="base" latinLnBrk="0" hangingPunct="1">
              <a:lnSpc>
                <a:spcPct val="100000"/>
              </a:lnSpc>
              <a:spcBef>
                <a:spcPct val="0"/>
              </a:spcBef>
              <a:spcAft>
                <a:spcPct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31. 	Laat alle bitterheid, woede, toorn, 	geschreeuw en laster van u weggenomen 	worden, met alle slechtheid,</a:t>
            </a:r>
          </a:p>
          <a:p>
            <a:pPr marL="0" marR="0" lvl="0" indent="0" algn="l" defTabSz="914400" rtl="0" eaLnBrk="1" fontAlgn="base" latinLnBrk="0" hangingPunct="1">
              <a:lnSpc>
                <a:spcPct val="100000"/>
              </a:lnSpc>
              <a:spcBef>
                <a:spcPct val="0"/>
              </a:spcBef>
              <a:spcAft>
                <a:spcPct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32. 	maar wees ten opzichte van elkaar 	vriendelijk en barmhartig, en vergeef elkaar, 	zoals ook God in Christus u vergeven heeft.</a:t>
            </a:r>
          </a:p>
        </p:txBody>
      </p:sp>
    </p:spTree>
    <p:extLst>
      <p:ext uri="{BB962C8B-B14F-4D97-AF65-F5344CB8AC3E}">
        <p14:creationId xmlns:p14="http://schemas.microsoft.com/office/powerpoint/2010/main" val="305982618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kstvak 3"/>
          <p:cNvSpPr txBox="1">
            <a:spLocks noChangeArrowheads="1"/>
          </p:cNvSpPr>
          <p:nvPr/>
        </p:nvSpPr>
        <p:spPr bwMode="auto">
          <a:xfrm>
            <a:off x="791580" y="692696"/>
            <a:ext cx="7560840" cy="738664"/>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2400" b="1" i="0" u="none" strike="noStrike" kern="1200" cap="none" spc="0" normalizeH="0" baseline="0" noProof="0" dirty="0">
                <a:ln>
                  <a:noFill/>
                </a:ln>
                <a:solidFill>
                  <a:srgbClr val="000000"/>
                </a:solidFill>
                <a:effectLst/>
                <a:uLnTx/>
                <a:uFillTx/>
                <a:latin typeface="Lucida Sans"/>
                <a:ea typeface="+mn-ea"/>
                <a:cs typeface="Arial" charset="0"/>
              </a:rPr>
              <a:t>Zondag 26 juni 2022; middagdienst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1800" b="1" i="0" u="none" strike="noStrike" kern="1200" cap="none" spc="0" normalizeH="0" baseline="0" noProof="0" dirty="0">
                <a:ln>
                  <a:noFill/>
                </a:ln>
                <a:solidFill>
                  <a:srgbClr val="000000"/>
                </a:solidFill>
                <a:effectLst/>
                <a:uLnTx/>
                <a:uFillTx/>
                <a:latin typeface="Lucida Sans"/>
                <a:ea typeface="+mn-ea"/>
                <a:cs typeface="Arial" charset="0"/>
              </a:rPr>
              <a:t>Voorganger: ds. L. van Dalen; organist: René Vloo</a:t>
            </a:r>
          </a:p>
        </p:txBody>
      </p:sp>
      <p:sp>
        <p:nvSpPr>
          <p:cNvPr id="5" name="Tekstvak 4"/>
          <p:cNvSpPr txBox="1"/>
          <p:nvPr/>
        </p:nvSpPr>
        <p:spPr>
          <a:xfrm>
            <a:off x="515126" y="1700808"/>
            <a:ext cx="8113748" cy="4401205"/>
          </a:xfrm>
          <a:prstGeom prst="rect">
            <a:avLst/>
          </a:prstGeom>
          <a:noFill/>
        </p:spPr>
        <p:txBody>
          <a:bodyPr wrap="square" numCol="2">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Welkom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(staande):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430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Stil gebed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Votum en groet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Geloofsbelijdenis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733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766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Gebed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Schriftlezing: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Efeze</a:t>
            </a: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4: 17 – 32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Times New Roman" panose="02020603050405020304" pitchFamily="18" charset="0"/>
              </a:rPr>
              <a:t>Zingen: Opwekking 616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Times New Roman" panose="02020603050405020304" pitchFamily="18" charset="0"/>
              </a:rPr>
              <a:t>Opwekking 770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Verkondiging: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“Door de Geest dichtbij 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Medley van Opwekking 80, 32, 82 en 122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Danken en bidden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Inzameling van de gaven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1</a:t>
            </a:r>
            <a:r>
              <a:rPr kumimoji="0" lang="nl-NL" sz="2000" b="1"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a:t>
            </a: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rondgang: kerk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2</a:t>
            </a:r>
            <a:r>
              <a:rPr kumimoji="0" lang="nl-NL" sz="2000" b="1"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a:t>
            </a: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rondgang: kerkelijke kassen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(staande):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137</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832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Zegen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(staande):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732</a:t>
            </a:r>
          </a:p>
        </p:txBody>
      </p:sp>
    </p:spTree>
    <p:extLst>
      <p:ext uri="{BB962C8B-B14F-4D97-AF65-F5344CB8AC3E}">
        <p14:creationId xmlns:p14="http://schemas.microsoft.com/office/powerpoint/2010/main" val="310312463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063AB0-5839-4061-B936-01BEAC8CDC41}"/>
              </a:ext>
            </a:extLst>
          </p:cNvPr>
          <p:cNvSpPr txBox="1"/>
          <p:nvPr/>
        </p:nvSpPr>
        <p:spPr>
          <a:xfrm>
            <a:off x="611560" y="548680"/>
            <a:ext cx="7920880" cy="267765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Opwekking 616</a:t>
            </a: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Houd me dicht bij U,</a:t>
            </a:r>
            <a:b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Laat me nooit meer gaan.</a:t>
            </a:r>
            <a:b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Voor U leg ik mijn leven neer,</a:t>
            </a:r>
            <a:b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Verlangend naar uw vriendschap, Heer.</a:t>
            </a:r>
          </a:p>
        </p:txBody>
      </p:sp>
    </p:spTree>
    <p:extLst>
      <p:ext uri="{BB962C8B-B14F-4D97-AF65-F5344CB8AC3E}">
        <p14:creationId xmlns:p14="http://schemas.microsoft.com/office/powerpoint/2010/main" val="331963360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063AB0-5839-4061-B936-01BEAC8CDC41}"/>
              </a:ext>
            </a:extLst>
          </p:cNvPr>
          <p:cNvSpPr txBox="1"/>
          <p:nvPr/>
        </p:nvSpPr>
        <p:spPr>
          <a:xfrm>
            <a:off x="611560" y="548680"/>
            <a:ext cx="7920880" cy="353943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Opwekking 616</a:t>
            </a: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U alleen begrijpt</a:t>
            </a:r>
            <a:b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Wat ik nodig heb;</a:t>
            </a:r>
            <a:b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Uw liefde die mij warmte geeft,</a:t>
            </a:r>
            <a:b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Als U mij in uw armen neemt.</a:t>
            </a:r>
            <a:b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Leid mij naar uw hart,</a:t>
            </a:r>
            <a:b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Breng mij terug naar U.</a:t>
            </a:r>
          </a:p>
        </p:txBody>
      </p:sp>
    </p:spTree>
    <p:extLst>
      <p:ext uri="{BB962C8B-B14F-4D97-AF65-F5344CB8AC3E}">
        <p14:creationId xmlns:p14="http://schemas.microsoft.com/office/powerpoint/2010/main" val="328445075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063AB0-5839-4061-B936-01BEAC8CDC41}"/>
              </a:ext>
            </a:extLst>
          </p:cNvPr>
          <p:cNvSpPr txBox="1"/>
          <p:nvPr/>
        </p:nvSpPr>
        <p:spPr>
          <a:xfrm>
            <a:off x="611560" y="548680"/>
            <a:ext cx="7920880" cy="267765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Opwekking 616</a:t>
            </a: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ts val="0"/>
              </a:spcAft>
              <a:buClrTx/>
              <a:buSzTx/>
              <a:buFontTx/>
              <a:buNone/>
              <a:tabLst/>
              <a:defRPr/>
            </a:pP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U bent mijn doel,</a:t>
            </a:r>
            <a:b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U bent mijn hartsverlangen.</a:t>
            </a:r>
            <a:b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U bent mijn doel,</a:t>
            </a:r>
            <a:b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Houd mij heel dicht bij U.</a:t>
            </a:r>
          </a:p>
        </p:txBody>
      </p:sp>
    </p:spTree>
    <p:extLst>
      <p:ext uri="{BB962C8B-B14F-4D97-AF65-F5344CB8AC3E}">
        <p14:creationId xmlns:p14="http://schemas.microsoft.com/office/powerpoint/2010/main" val="320138651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063AB0-5839-4061-B936-01BEAC8CDC41}"/>
              </a:ext>
            </a:extLst>
          </p:cNvPr>
          <p:cNvSpPr txBox="1"/>
          <p:nvPr/>
        </p:nvSpPr>
        <p:spPr>
          <a:xfrm>
            <a:off x="611560" y="548680"/>
            <a:ext cx="7920880" cy="267765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Opwekking 616</a:t>
            </a: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Houd me dicht bij U,</a:t>
            </a:r>
            <a:b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Laat me nooit meer gaan.</a:t>
            </a:r>
            <a:b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Voor U leg ik mijn leven neer,</a:t>
            </a:r>
            <a:b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Verlangend naar uw vriendschap, Heer.</a:t>
            </a:r>
          </a:p>
        </p:txBody>
      </p:sp>
    </p:spTree>
    <p:extLst>
      <p:ext uri="{BB962C8B-B14F-4D97-AF65-F5344CB8AC3E}">
        <p14:creationId xmlns:p14="http://schemas.microsoft.com/office/powerpoint/2010/main" val="195324814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063AB0-5839-4061-B936-01BEAC8CDC41}"/>
              </a:ext>
            </a:extLst>
          </p:cNvPr>
          <p:cNvSpPr txBox="1"/>
          <p:nvPr/>
        </p:nvSpPr>
        <p:spPr>
          <a:xfrm>
            <a:off x="611560" y="548680"/>
            <a:ext cx="7920880" cy="353943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Opwekking 616</a:t>
            </a: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U alleen begrijpt</a:t>
            </a:r>
            <a:b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Wat ik nodig heb;</a:t>
            </a:r>
            <a:b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Uw liefde die mij warmte geeft,</a:t>
            </a:r>
            <a:b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Als U mij in uw armen neemt.</a:t>
            </a:r>
            <a:b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Leid mij naar uw hart,</a:t>
            </a:r>
            <a:b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Breng mij terug naar U.</a:t>
            </a:r>
          </a:p>
        </p:txBody>
      </p:sp>
    </p:spTree>
    <p:extLst>
      <p:ext uri="{BB962C8B-B14F-4D97-AF65-F5344CB8AC3E}">
        <p14:creationId xmlns:p14="http://schemas.microsoft.com/office/powerpoint/2010/main" val="180956320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063AB0-5839-4061-B936-01BEAC8CDC41}"/>
              </a:ext>
            </a:extLst>
          </p:cNvPr>
          <p:cNvSpPr txBox="1"/>
          <p:nvPr/>
        </p:nvSpPr>
        <p:spPr>
          <a:xfrm>
            <a:off x="611560" y="548680"/>
            <a:ext cx="7920880" cy="267765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Opwekking 616</a:t>
            </a: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ts val="0"/>
              </a:spcAft>
              <a:buClrTx/>
              <a:buSzTx/>
              <a:buFontTx/>
              <a:buNone/>
              <a:tabLst/>
              <a:defRPr/>
            </a:pP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U bent mijn doel,</a:t>
            </a:r>
            <a:b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U bent mijn hartsverlangen.</a:t>
            </a:r>
            <a:b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U bent mijn doel,</a:t>
            </a:r>
            <a:b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Houd mij heel dicht bij U.</a:t>
            </a:r>
          </a:p>
        </p:txBody>
      </p:sp>
    </p:spTree>
    <p:extLst>
      <p:ext uri="{BB962C8B-B14F-4D97-AF65-F5344CB8AC3E}">
        <p14:creationId xmlns:p14="http://schemas.microsoft.com/office/powerpoint/2010/main" val="285629525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063AB0-5839-4061-B936-01BEAC8CDC41}"/>
              </a:ext>
            </a:extLst>
          </p:cNvPr>
          <p:cNvSpPr txBox="1"/>
          <p:nvPr/>
        </p:nvSpPr>
        <p:spPr>
          <a:xfrm>
            <a:off x="611560" y="548680"/>
            <a:ext cx="7920880" cy="267765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Opwekking 616</a:t>
            </a: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ts val="0"/>
              </a:spcAft>
              <a:buClrTx/>
              <a:buSzTx/>
              <a:buFontTx/>
              <a:buNone/>
              <a:tabLst/>
              <a:defRPr/>
            </a:pP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U bent mijn doel,</a:t>
            </a:r>
            <a:b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U bent mijn hartsverlangen.</a:t>
            </a:r>
            <a:b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U bent mijn doel,</a:t>
            </a:r>
            <a:b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Houd mij heel dicht bij U.</a:t>
            </a:r>
          </a:p>
        </p:txBody>
      </p:sp>
    </p:spTree>
    <p:extLst>
      <p:ext uri="{BB962C8B-B14F-4D97-AF65-F5344CB8AC3E}">
        <p14:creationId xmlns:p14="http://schemas.microsoft.com/office/powerpoint/2010/main" val="384915217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063AB0-5839-4061-B936-01BEAC8CDC41}"/>
              </a:ext>
            </a:extLst>
          </p:cNvPr>
          <p:cNvSpPr txBox="1"/>
          <p:nvPr/>
        </p:nvSpPr>
        <p:spPr>
          <a:xfrm>
            <a:off x="611560" y="548680"/>
            <a:ext cx="7920880" cy="4278094"/>
          </a:xfrm>
          <a:prstGeom prst="rect">
            <a:avLst/>
          </a:prstGeom>
          <a:noFill/>
        </p:spPr>
        <p:txBody>
          <a:bodyPr wrap="square" rtlCol="0">
            <a:spAutoFit/>
          </a:bodyPr>
          <a:lstStyle/>
          <a:p>
            <a:pPr marL="176213" marR="0" lvl="0" indent="0" algn="ctr" defTabSz="914400" rtl="0" eaLnBrk="1" fontAlgn="base" latinLnBrk="0" hangingPunct="1">
              <a:lnSpc>
                <a:spcPct val="100000"/>
              </a:lnSpc>
              <a:spcBef>
                <a:spcPct val="0"/>
              </a:spcBef>
              <a:spcAft>
                <a:spcPct val="0"/>
              </a:spcAft>
              <a:buClrTx/>
              <a:buSzTx/>
              <a:buFontTx/>
              <a:buNone/>
              <a:tabLst>
                <a:tab pos="7620000" algn="l"/>
              </a:tabLst>
              <a:defRPr/>
            </a:pPr>
            <a:r>
              <a:rPr kumimoji="0" lang="nl-NL" sz="2000" b="1" i="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GEZOCHT! </a:t>
            </a:r>
            <a:endPar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176213" marR="0" lvl="0" indent="0" algn="ctr" defTabSz="914400" rtl="0" eaLnBrk="1" fontAlgn="base" latinLnBrk="0" hangingPunct="1">
              <a:lnSpc>
                <a:spcPct val="100000"/>
              </a:lnSpc>
              <a:spcBef>
                <a:spcPct val="0"/>
              </a:spcBef>
              <a:spcAft>
                <a:spcPct val="0"/>
              </a:spcAft>
              <a:buClrTx/>
              <a:buSzTx/>
              <a:buFontTx/>
              <a:buNone/>
              <a:tabLst/>
              <a:defRPr/>
            </a:pPr>
            <a:endParaRPr kumimoji="0" lang="nl-NL" sz="1200" b="0" i="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176213" marR="0" lvl="0" indent="0" algn="ctr" defTabSz="914400" rtl="0" eaLnBrk="1" fontAlgn="base" latinLnBrk="0" hangingPunct="1">
              <a:lnSpc>
                <a:spcPct val="100000"/>
              </a:lnSpc>
              <a:spcBef>
                <a:spcPct val="0"/>
              </a:spcBef>
              <a:spcAft>
                <a:spcPct val="0"/>
              </a:spcAft>
              <a:buClrTx/>
              <a:buSzTx/>
              <a:buFontTx/>
              <a:buNone/>
              <a:tabLst/>
              <a:defRPr/>
            </a:pPr>
            <a:r>
              <a:rPr kumimoji="0" lang="nl-NL" sz="2400" b="0" i="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Kan jij een mooi toontje zingen? Lijkt het je leuk om de gemeente voor te gaan in zang? Hou je er van om liederen in te studeren en samen te oefenen op de woensdagavond vanaf 19.30 uur tot ongeveer 20.15 uur? Dan zijn wij op zoek naar jou! We vragen je dan om eerst een aantal keren mee te zingen tijdens een repetitie. Je mag Johan van der Wal hierover een appje sturen of bellen (06-81093900). Hij zal je dan op de hoogte houden wanneer er een repetitie is waar je bij aan kan sluiten. We hopen snel wat van je te horen!</a:t>
            </a:r>
            <a:endParaRPr kumimoji="0" lang="nl-NL"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4" name="Afbeelding 3">
            <a:extLst>
              <a:ext uri="{FF2B5EF4-FFF2-40B4-BE49-F238E27FC236}">
                <a16:creationId xmlns:a16="http://schemas.microsoft.com/office/drawing/2014/main" id="{51F94030-6B8B-237C-9918-64AF63FB35CB}"/>
              </a:ext>
            </a:extLst>
          </p:cNvPr>
          <p:cNvPicPr>
            <a:picLocks noChangeAspect="1"/>
          </p:cNvPicPr>
          <p:nvPr/>
        </p:nvPicPr>
        <p:blipFill>
          <a:blip r:embed="rId3"/>
          <a:stretch>
            <a:fillRect/>
          </a:stretch>
        </p:blipFill>
        <p:spPr>
          <a:xfrm>
            <a:off x="3131840" y="4702294"/>
            <a:ext cx="3312368" cy="2134637"/>
          </a:xfrm>
          <a:prstGeom prst="rect">
            <a:avLst/>
          </a:prstGeom>
        </p:spPr>
      </p:pic>
    </p:spTree>
    <p:extLst>
      <p:ext uri="{BB962C8B-B14F-4D97-AF65-F5344CB8AC3E}">
        <p14:creationId xmlns:p14="http://schemas.microsoft.com/office/powerpoint/2010/main" val="374759192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063AB0-5839-4061-B936-01BEAC8CDC41}"/>
              </a:ext>
            </a:extLst>
          </p:cNvPr>
          <p:cNvSpPr txBox="1"/>
          <p:nvPr/>
        </p:nvSpPr>
        <p:spPr>
          <a:xfrm>
            <a:off x="611560" y="548680"/>
            <a:ext cx="7920880" cy="310854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Opwekking 616</a:t>
            </a: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ts val="0"/>
              </a:spcAft>
              <a:buClrTx/>
              <a:buSzTx/>
              <a:buFontTx/>
              <a:buNone/>
              <a:tabLst/>
              <a:defRPr/>
            </a:pP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U bent mijn doel,</a:t>
            </a:r>
            <a:b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U bent mijn hartsverlangen.</a:t>
            </a:r>
            <a:b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U bent mijn doel,</a:t>
            </a:r>
            <a:b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Houd mij heel dicht bij U.</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Houdt mij heel dicht bij U.</a:t>
            </a:r>
          </a:p>
        </p:txBody>
      </p:sp>
    </p:spTree>
    <p:extLst>
      <p:ext uri="{BB962C8B-B14F-4D97-AF65-F5344CB8AC3E}">
        <p14:creationId xmlns:p14="http://schemas.microsoft.com/office/powerpoint/2010/main" val="96242759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063AB0-5839-4061-B936-01BEAC8CDC41}"/>
              </a:ext>
            </a:extLst>
          </p:cNvPr>
          <p:cNvSpPr txBox="1"/>
          <p:nvPr/>
        </p:nvSpPr>
        <p:spPr>
          <a:xfrm>
            <a:off x="611560" y="548680"/>
            <a:ext cx="7920880" cy="483209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Zingen: Opwekking 770</a:t>
            </a: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Hoe wonderlijk mooi is uw eeuwige Naam.</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Verborgen aanwezig deelt U mijn bestaan.</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Waar ik ben, bent U: wat een kostbaar geheim.</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Uw naam is ‘Ik ben’ en ‘Ik zal er zijn’.</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Een boog in de wolken als teken van trouw,</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staat boven mijn leven, zegt: Ik ben bij jou!</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In tijden van vreugde, maar ook van verdriet,</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ben ik bij U veilig, U die mij ziet.</a:t>
            </a:r>
          </a:p>
        </p:txBody>
      </p:sp>
    </p:spTree>
    <p:extLst>
      <p:ext uri="{BB962C8B-B14F-4D97-AF65-F5344CB8AC3E}">
        <p14:creationId xmlns:p14="http://schemas.microsoft.com/office/powerpoint/2010/main" val="297887710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063AB0-5839-4061-B936-01BEAC8CDC41}"/>
              </a:ext>
            </a:extLst>
          </p:cNvPr>
          <p:cNvSpPr txBox="1"/>
          <p:nvPr/>
        </p:nvSpPr>
        <p:spPr>
          <a:xfrm>
            <a:off x="611560" y="548680"/>
            <a:ext cx="7920880" cy="526297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Zingen: Opwekking 770</a:t>
            </a: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‘Ik ben die Ik ben’ is uw eeuwige naam.</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Onnoembaar aanwezig deelt U mijn bestaan.</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Hoe adembenemend, ontroerend dichtbij:</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uw naam is ‘Ik ben’, en ‘Ik zal er zijn’.</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De toekomst is zeker, ja eindeloos goed.</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Als ik eens moet sterven, als ik U ontmoet:</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dan droogt U mijn tranen, U noemt zelfs mijn naam.</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U blijft bij mij Jezus, laat mij niet gaan.</a:t>
            </a:r>
          </a:p>
        </p:txBody>
      </p:sp>
    </p:spTree>
    <p:extLst>
      <p:ext uri="{BB962C8B-B14F-4D97-AF65-F5344CB8AC3E}">
        <p14:creationId xmlns:p14="http://schemas.microsoft.com/office/powerpoint/2010/main" val="290582558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063AB0-5839-4061-B936-01BEAC8CDC41}"/>
              </a:ext>
            </a:extLst>
          </p:cNvPr>
          <p:cNvSpPr txBox="1"/>
          <p:nvPr/>
        </p:nvSpPr>
        <p:spPr>
          <a:xfrm>
            <a:off x="611560" y="548680"/>
            <a:ext cx="7920880" cy="483209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Zingen: Opwekking 770</a:t>
            </a: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O Naam aller namen, aan U alle eer.</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Niets kan mij ooit scheiden van Jezus mijn Heer:</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Geen dood en geen leven, geen moeite of pijn.</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Ik zal eeuwig zingen, dicht bij U zijn.</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‘Ik ben die Ik ben’ is uw eeuwige naam.</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Onnoembaar aanwezig deelt U mijn bestaan.</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Hoe adembenemend, ontroerend dichtbij:</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uw naam is ‘Ik ben’, en ‘Ik zal er zijn’.</a:t>
            </a:r>
          </a:p>
        </p:txBody>
      </p:sp>
    </p:spTree>
    <p:extLst>
      <p:ext uri="{BB962C8B-B14F-4D97-AF65-F5344CB8AC3E}">
        <p14:creationId xmlns:p14="http://schemas.microsoft.com/office/powerpoint/2010/main" val="341929133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kstvak 3"/>
          <p:cNvSpPr txBox="1">
            <a:spLocks noChangeArrowheads="1"/>
          </p:cNvSpPr>
          <p:nvPr/>
        </p:nvSpPr>
        <p:spPr bwMode="auto">
          <a:xfrm>
            <a:off x="791580" y="692696"/>
            <a:ext cx="7560840" cy="738664"/>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2400" b="1" i="0" u="none" strike="noStrike" kern="1200" cap="none" spc="0" normalizeH="0" baseline="0" noProof="0" dirty="0">
                <a:ln>
                  <a:noFill/>
                </a:ln>
                <a:solidFill>
                  <a:srgbClr val="000000"/>
                </a:solidFill>
                <a:effectLst/>
                <a:uLnTx/>
                <a:uFillTx/>
                <a:latin typeface="Lucida Sans"/>
                <a:ea typeface="+mn-ea"/>
                <a:cs typeface="Arial" charset="0"/>
              </a:rPr>
              <a:t>Zondag 26 juni 2022; middagdienst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1800" b="1" i="0" u="none" strike="noStrike" kern="1200" cap="none" spc="0" normalizeH="0" baseline="0" noProof="0" dirty="0">
                <a:ln>
                  <a:noFill/>
                </a:ln>
                <a:solidFill>
                  <a:srgbClr val="000000"/>
                </a:solidFill>
                <a:effectLst/>
                <a:uLnTx/>
                <a:uFillTx/>
                <a:latin typeface="Lucida Sans"/>
                <a:ea typeface="+mn-ea"/>
                <a:cs typeface="Arial" charset="0"/>
              </a:rPr>
              <a:t>Voorganger: ds. L. van Dalen; organist: René Vloo</a:t>
            </a:r>
          </a:p>
        </p:txBody>
      </p:sp>
      <p:sp>
        <p:nvSpPr>
          <p:cNvPr id="5" name="Tekstvak 4"/>
          <p:cNvSpPr txBox="1"/>
          <p:nvPr/>
        </p:nvSpPr>
        <p:spPr>
          <a:xfrm>
            <a:off x="515126" y="1700808"/>
            <a:ext cx="8113748" cy="4401205"/>
          </a:xfrm>
          <a:prstGeom prst="rect">
            <a:avLst/>
          </a:prstGeom>
          <a:noFill/>
        </p:spPr>
        <p:txBody>
          <a:bodyPr wrap="square" numCol="2">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Welkom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(staande):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430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Stil gebed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Votum en groet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Geloofsbelijdenis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733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766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Gebed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Schriftlezing: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Efeze</a:t>
            </a: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4: 17 – 32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Opwekking 616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770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Times New Roman" panose="02020603050405020304" pitchFamily="18" charset="0"/>
              </a:rPr>
              <a:t>Verkondiging: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Times New Roman" panose="02020603050405020304" pitchFamily="18" charset="0"/>
              </a:rPr>
              <a:t>“Door de Geest dichtbij 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Medley van Opwekking 80, 32, 82 en 122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Danken en bidden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Inzameling van de gaven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1</a:t>
            </a:r>
            <a:r>
              <a:rPr kumimoji="0" lang="nl-NL" sz="2000" b="1"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a:t>
            </a: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rondgang: kerk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2</a:t>
            </a:r>
            <a:r>
              <a:rPr kumimoji="0" lang="nl-NL" sz="2000" b="1"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a:t>
            </a: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rondgang: kerkelijke kassen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(staande):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137</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832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Zegen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(staande):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732</a:t>
            </a:r>
          </a:p>
        </p:txBody>
      </p:sp>
    </p:spTree>
    <p:extLst>
      <p:ext uri="{BB962C8B-B14F-4D97-AF65-F5344CB8AC3E}">
        <p14:creationId xmlns:p14="http://schemas.microsoft.com/office/powerpoint/2010/main" val="208942758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469923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kstvak 3"/>
          <p:cNvSpPr txBox="1">
            <a:spLocks noChangeArrowheads="1"/>
          </p:cNvSpPr>
          <p:nvPr/>
        </p:nvSpPr>
        <p:spPr bwMode="auto">
          <a:xfrm>
            <a:off x="791580" y="692696"/>
            <a:ext cx="7560840" cy="738664"/>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2400" b="1" i="0" u="none" strike="noStrike" kern="1200" cap="none" spc="0" normalizeH="0" baseline="0" noProof="0" dirty="0">
                <a:ln>
                  <a:noFill/>
                </a:ln>
                <a:solidFill>
                  <a:srgbClr val="000000"/>
                </a:solidFill>
                <a:effectLst/>
                <a:uLnTx/>
                <a:uFillTx/>
                <a:latin typeface="Lucida Sans"/>
                <a:ea typeface="+mn-ea"/>
                <a:cs typeface="Arial" charset="0"/>
              </a:rPr>
              <a:t>Zondag 26 juni 2022; middagdienst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1800" b="1" i="0" u="none" strike="noStrike" kern="1200" cap="none" spc="0" normalizeH="0" baseline="0" noProof="0" dirty="0">
                <a:ln>
                  <a:noFill/>
                </a:ln>
                <a:solidFill>
                  <a:srgbClr val="000000"/>
                </a:solidFill>
                <a:effectLst/>
                <a:uLnTx/>
                <a:uFillTx/>
                <a:latin typeface="Lucida Sans"/>
                <a:ea typeface="+mn-ea"/>
                <a:cs typeface="Arial" charset="0"/>
              </a:rPr>
              <a:t>Voorganger: ds. L. van Dalen; organist: René Vloo</a:t>
            </a:r>
          </a:p>
        </p:txBody>
      </p:sp>
      <p:sp>
        <p:nvSpPr>
          <p:cNvPr id="5" name="Tekstvak 4"/>
          <p:cNvSpPr txBox="1"/>
          <p:nvPr/>
        </p:nvSpPr>
        <p:spPr>
          <a:xfrm>
            <a:off x="515126" y="1700808"/>
            <a:ext cx="8113748" cy="4401205"/>
          </a:xfrm>
          <a:prstGeom prst="rect">
            <a:avLst/>
          </a:prstGeom>
          <a:noFill/>
        </p:spPr>
        <p:txBody>
          <a:bodyPr wrap="square" numCol="2">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Welkom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(staande):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430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Stil gebed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Votum en groet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Geloofsbelijdenis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733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766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Gebed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Schriftlezing: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Efeze</a:t>
            </a: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4: 17 – 32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Opwekking 616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770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Verkondiging: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“Door de Geest dichtbij 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Times New Roman" panose="02020603050405020304" pitchFamily="18" charset="0"/>
              </a:rPr>
              <a:t>Zingen: Medley van Opwekking 80, 32, 82 en 122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Danken en bidden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Inzameling van de gaven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1</a:t>
            </a:r>
            <a:r>
              <a:rPr kumimoji="0" lang="nl-NL" sz="2000" b="1"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a:t>
            </a: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rondgang: kerk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2</a:t>
            </a:r>
            <a:r>
              <a:rPr kumimoji="0" lang="nl-NL" sz="2000" b="1"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a:t>
            </a: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rondgang: kerkelijke kassen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(staande):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137</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832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Zegen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(staande):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732</a:t>
            </a:r>
          </a:p>
        </p:txBody>
      </p:sp>
    </p:spTree>
    <p:extLst>
      <p:ext uri="{BB962C8B-B14F-4D97-AF65-F5344CB8AC3E}">
        <p14:creationId xmlns:p14="http://schemas.microsoft.com/office/powerpoint/2010/main" val="305605362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063AB0-5839-4061-B936-01BEAC8CDC41}"/>
              </a:ext>
            </a:extLst>
          </p:cNvPr>
          <p:cNvSpPr txBox="1"/>
          <p:nvPr/>
        </p:nvSpPr>
        <p:spPr>
          <a:xfrm>
            <a:off x="611560" y="548680"/>
            <a:ext cx="7920880" cy="39703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80</a:t>
            </a: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Ik zal opgaan naar Gods huis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met gejubel en gejuich;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ik zal komen in zijn hof met lof.</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Ik zal eren onze Heer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die mijn dagen maakt.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Ik ben verheugd,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want Jezus maakt mij blij.</a:t>
            </a:r>
          </a:p>
        </p:txBody>
      </p:sp>
    </p:spTree>
    <p:extLst>
      <p:ext uri="{BB962C8B-B14F-4D97-AF65-F5344CB8AC3E}">
        <p14:creationId xmlns:p14="http://schemas.microsoft.com/office/powerpoint/2010/main" val="263341323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063AB0-5839-4061-B936-01BEAC8CDC41}"/>
              </a:ext>
            </a:extLst>
          </p:cNvPr>
          <p:cNvSpPr txBox="1"/>
          <p:nvPr/>
        </p:nvSpPr>
        <p:spPr>
          <a:xfrm>
            <a:off x="611560" y="548680"/>
            <a:ext cx="7920880" cy="440120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80</a:t>
            </a: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Jezus maakt mij blij</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Jezus maakt mij blij</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Ik ben verheugd, want Jezus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maakt mij blij.</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Jezus maakt mij blij</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Jezus maakt mij blij</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Ik ben verheugd, want Jezus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maakt mij blij.</a:t>
            </a:r>
          </a:p>
        </p:txBody>
      </p:sp>
    </p:spTree>
    <p:extLst>
      <p:ext uri="{BB962C8B-B14F-4D97-AF65-F5344CB8AC3E}">
        <p14:creationId xmlns:p14="http://schemas.microsoft.com/office/powerpoint/2010/main" val="731931864"/>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063AB0-5839-4061-B936-01BEAC8CDC41}"/>
              </a:ext>
            </a:extLst>
          </p:cNvPr>
          <p:cNvSpPr txBox="1"/>
          <p:nvPr/>
        </p:nvSpPr>
        <p:spPr>
          <a:xfrm>
            <a:off x="611560" y="548680"/>
            <a:ext cx="7920880" cy="483209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32</a:t>
            </a: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Dit is de dag, Dit is de dag,</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die de Heer ons geeft. die de Heer ons geeft.</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Weest daarom blij  Weest daarom blij</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en zingt verheugd. en zingt verheugd.</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Dit is de dag die de Heer ons geeft.</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Weest daarom blij en zingt verheugd.</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Dit is de dag, dit is de dag,</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die de Heer ons geeft.</a:t>
            </a:r>
          </a:p>
        </p:txBody>
      </p:sp>
    </p:spTree>
    <p:extLst>
      <p:ext uri="{BB962C8B-B14F-4D97-AF65-F5344CB8AC3E}">
        <p14:creationId xmlns:p14="http://schemas.microsoft.com/office/powerpoint/2010/main" val="148890502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063AB0-5839-4061-B936-01BEAC8CDC41}"/>
              </a:ext>
            </a:extLst>
          </p:cNvPr>
          <p:cNvSpPr txBox="1"/>
          <p:nvPr/>
        </p:nvSpPr>
        <p:spPr>
          <a:xfrm>
            <a:off x="3419872" y="548680"/>
            <a:ext cx="5112568" cy="5847755"/>
          </a:xfrm>
          <a:prstGeom prst="rect">
            <a:avLst/>
          </a:prstGeom>
          <a:noFill/>
        </p:spPr>
        <p:txBody>
          <a:bodyPr wrap="square" rtlCol="0">
            <a:spAutoFit/>
          </a:bodyPr>
          <a:lstStyle/>
          <a:p>
            <a:pPr marL="176213" marR="0" lvl="0" indent="0" algn="ctr" defTabSz="914400" rtl="0" eaLnBrk="1" fontAlgn="base" latinLnBrk="0" hangingPunct="1">
              <a:lnSpc>
                <a:spcPct val="100000"/>
              </a:lnSpc>
              <a:spcBef>
                <a:spcPct val="0"/>
              </a:spcBef>
              <a:spcAft>
                <a:spcPct val="0"/>
              </a:spcAft>
              <a:buClrTx/>
              <a:buSzTx/>
              <a:buFontTx/>
              <a:buNone/>
              <a:tabLst/>
              <a:defRPr/>
            </a:pPr>
            <a:r>
              <a:rPr kumimoji="0" lang="nl-NL" sz="2200" b="1" i="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GEZOCHT! </a:t>
            </a:r>
            <a:endParaRPr kumimoji="0" lang="nl-NL" sz="2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176213" marR="0" lvl="0" indent="0" algn="ctr" defTabSz="914400" rtl="0" eaLnBrk="1" fontAlgn="base" latinLnBrk="0" hangingPunct="1">
              <a:lnSpc>
                <a:spcPct val="100000"/>
              </a:lnSpc>
              <a:spcBef>
                <a:spcPct val="0"/>
              </a:spcBef>
              <a:spcAft>
                <a:spcPct val="0"/>
              </a:spcAft>
              <a:buClrTx/>
              <a:buSzTx/>
              <a:buFontTx/>
              <a:buNone/>
              <a:tabLst/>
              <a:defRPr/>
            </a:pPr>
            <a:endParaRPr kumimoji="0" lang="nl-NL" sz="2200" b="0" i="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176213" marR="0" lvl="0" indent="0" algn="ctr" defTabSz="914400" rtl="0" eaLnBrk="1" fontAlgn="base" latinLnBrk="0" hangingPunct="1">
              <a:lnSpc>
                <a:spcPct val="100000"/>
              </a:lnSpc>
              <a:spcBef>
                <a:spcPct val="0"/>
              </a:spcBef>
              <a:spcAft>
                <a:spcPct val="0"/>
              </a:spcAft>
              <a:buClrTx/>
              <a:buSzTx/>
              <a:buFontTx/>
              <a:buNone/>
              <a:tabLst/>
              <a:defRPr/>
            </a:pPr>
            <a:r>
              <a:rPr kumimoji="0" lang="nl-NL" sz="2200" b="0" i="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Ben jij goed in het bespelen van een instrument? Lijkt het je tof om mee te spelen tijdens een kerkdienst? We zijn op zoek naar elektrisch gitaristen, drummers, bassisten of misschien zijn we wel op zoek naar iets wat jij bespeelt en weten we nu nog niet eens hoe mooi het zal klinken 😊. Johan zit al te wachten op je telefoontje! We vragen je dan om eerst eens mee te repeteren op een woensdagavond tussen 19.30 uur en 20.15 uur. Johan kan je vertellen op welke avond je aan kunt sluiten. Hopelijk tot snel!</a:t>
            </a:r>
            <a:endParaRPr kumimoji="0" lang="nl-NL" sz="2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3" name="Afbeelding 2">
            <a:extLst>
              <a:ext uri="{FF2B5EF4-FFF2-40B4-BE49-F238E27FC236}">
                <a16:creationId xmlns:a16="http://schemas.microsoft.com/office/drawing/2014/main" id="{B86A22D4-CB35-4AF2-247B-73C6A61B2183}"/>
              </a:ext>
            </a:extLst>
          </p:cNvPr>
          <p:cNvPicPr>
            <a:picLocks noChangeAspect="1"/>
          </p:cNvPicPr>
          <p:nvPr/>
        </p:nvPicPr>
        <p:blipFill>
          <a:blip r:embed="rId3"/>
          <a:stretch>
            <a:fillRect/>
          </a:stretch>
        </p:blipFill>
        <p:spPr>
          <a:xfrm>
            <a:off x="15280" y="1340768"/>
            <a:ext cx="3466873" cy="3356992"/>
          </a:xfrm>
          <a:prstGeom prst="rect">
            <a:avLst/>
          </a:prstGeom>
        </p:spPr>
      </p:pic>
    </p:spTree>
    <p:extLst>
      <p:ext uri="{BB962C8B-B14F-4D97-AF65-F5344CB8AC3E}">
        <p14:creationId xmlns:p14="http://schemas.microsoft.com/office/powerpoint/2010/main" val="71773992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063AB0-5839-4061-B936-01BEAC8CDC41}"/>
              </a:ext>
            </a:extLst>
          </p:cNvPr>
          <p:cNvSpPr txBox="1"/>
          <p:nvPr/>
        </p:nvSpPr>
        <p:spPr>
          <a:xfrm>
            <a:off x="611560" y="548680"/>
            <a:ext cx="7920880" cy="353943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82</a:t>
            </a: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Komt, laat ons zingen vandaag,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vandaag,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tot de eer van God.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Komt, laat ons zingen vandaag,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vandaag,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tot de eer van God.</a:t>
            </a:r>
          </a:p>
        </p:txBody>
      </p:sp>
    </p:spTree>
    <p:extLst>
      <p:ext uri="{BB962C8B-B14F-4D97-AF65-F5344CB8AC3E}">
        <p14:creationId xmlns:p14="http://schemas.microsoft.com/office/powerpoint/2010/main" val="2486134654"/>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063AB0-5839-4061-B936-01BEAC8CDC41}"/>
              </a:ext>
            </a:extLst>
          </p:cNvPr>
          <p:cNvSpPr txBox="1"/>
          <p:nvPr/>
        </p:nvSpPr>
        <p:spPr>
          <a:xfrm>
            <a:off x="611560" y="548680"/>
            <a:ext cx="7920880" cy="39703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82</a:t>
            </a: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Komt, laat ons klappen vandaag,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klappen vandaag,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klappen tot de eer van God.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Komt, laat ons klappen vandaag,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klappen vandaag,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klappen tot de eer van God.</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392335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063AB0-5839-4061-B936-01BEAC8CDC41}"/>
              </a:ext>
            </a:extLst>
          </p:cNvPr>
          <p:cNvSpPr txBox="1"/>
          <p:nvPr/>
        </p:nvSpPr>
        <p:spPr>
          <a:xfrm>
            <a:off x="611560" y="548680"/>
            <a:ext cx="7920880" cy="353943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82</a:t>
            </a: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Komt, laat ons dansen vandaag,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dansen vandaag,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dansen tot de eer van God.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Komt, laat ons dansen vandaag,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dansen vandaag,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dansen tot de eer van God.</a:t>
            </a:r>
          </a:p>
        </p:txBody>
      </p:sp>
    </p:spTree>
    <p:extLst>
      <p:ext uri="{BB962C8B-B14F-4D97-AF65-F5344CB8AC3E}">
        <p14:creationId xmlns:p14="http://schemas.microsoft.com/office/powerpoint/2010/main" val="844116300"/>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063AB0-5839-4061-B936-01BEAC8CDC41}"/>
              </a:ext>
            </a:extLst>
          </p:cNvPr>
          <p:cNvSpPr txBox="1"/>
          <p:nvPr/>
        </p:nvSpPr>
        <p:spPr>
          <a:xfrm>
            <a:off x="611560" y="548680"/>
            <a:ext cx="7920880" cy="353943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82</a:t>
            </a: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Komt, laat ons prijzen vandaag,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prijzen vandaag,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prijzen tot de eer van God.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Komt, laat ons prijzen vandaag,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prijzen vandaag,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prijzen tot de eer van God.</a:t>
            </a:r>
          </a:p>
        </p:txBody>
      </p:sp>
    </p:spTree>
    <p:extLst>
      <p:ext uri="{BB962C8B-B14F-4D97-AF65-F5344CB8AC3E}">
        <p14:creationId xmlns:p14="http://schemas.microsoft.com/office/powerpoint/2010/main" val="3222500507"/>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063AB0-5839-4061-B936-01BEAC8CDC41}"/>
              </a:ext>
            </a:extLst>
          </p:cNvPr>
          <p:cNvSpPr txBox="1"/>
          <p:nvPr/>
        </p:nvSpPr>
        <p:spPr>
          <a:xfrm>
            <a:off x="611560" y="548680"/>
            <a:ext cx="7920880" cy="353943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82</a:t>
            </a: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Komt, laat ons bidden vandaag,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bidden vandaag,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bidden tot de eer van God.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Komt, laat ons bidden vandaag,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bidden vandaag,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bidden tot de eer van God.</a:t>
            </a:r>
          </a:p>
        </p:txBody>
      </p:sp>
    </p:spTree>
    <p:extLst>
      <p:ext uri="{BB962C8B-B14F-4D97-AF65-F5344CB8AC3E}">
        <p14:creationId xmlns:p14="http://schemas.microsoft.com/office/powerpoint/2010/main" val="1286513260"/>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063AB0-5839-4061-B936-01BEAC8CDC41}"/>
              </a:ext>
            </a:extLst>
          </p:cNvPr>
          <p:cNvSpPr txBox="1"/>
          <p:nvPr/>
        </p:nvSpPr>
        <p:spPr>
          <a:xfrm>
            <a:off x="611560" y="548680"/>
            <a:ext cx="7920880" cy="39703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Opwekking 122</a:t>
            </a: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Ik vermag alle dingen</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In Hem die mij kracht geeft,</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Ik vermag alle dingen in Hem.</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Ik vermag alle dingen</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In Hem die mij kracht geeft,</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Ik vermag alle dingen in Hem.</a:t>
            </a:r>
          </a:p>
        </p:txBody>
      </p:sp>
    </p:spTree>
    <p:extLst>
      <p:ext uri="{BB962C8B-B14F-4D97-AF65-F5344CB8AC3E}">
        <p14:creationId xmlns:p14="http://schemas.microsoft.com/office/powerpoint/2010/main" val="2014886233"/>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063AB0-5839-4061-B936-01BEAC8CDC41}"/>
              </a:ext>
            </a:extLst>
          </p:cNvPr>
          <p:cNvSpPr txBox="1"/>
          <p:nvPr/>
        </p:nvSpPr>
        <p:spPr>
          <a:xfrm>
            <a:off x="611560" y="548680"/>
            <a:ext cx="7920880" cy="483209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Opwekking 122</a:t>
            </a: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Ik vermag alle dingen in Hem,</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Alles in Hem, ja alles in Hem.</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Ik vermag alle dingen in Hem.</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Ik vermag alle dingen in Hem.</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Ik vermag alle dingen</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In Hem die mij kracht geeft,</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Ik vermag alle dingen in Hem.</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Ik vermag alle dingen in Hem,</a:t>
            </a:r>
          </a:p>
        </p:txBody>
      </p:sp>
    </p:spTree>
    <p:extLst>
      <p:ext uri="{BB962C8B-B14F-4D97-AF65-F5344CB8AC3E}">
        <p14:creationId xmlns:p14="http://schemas.microsoft.com/office/powerpoint/2010/main" val="3121374519"/>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063AB0-5839-4061-B936-01BEAC8CDC41}"/>
              </a:ext>
            </a:extLst>
          </p:cNvPr>
          <p:cNvSpPr txBox="1"/>
          <p:nvPr/>
        </p:nvSpPr>
        <p:spPr>
          <a:xfrm>
            <a:off x="611560" y="548680"/>
            <a:ext cx="7920880" cy="440120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Opwekking 122</a:t>
            </a: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Ik vermag alle dingen</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In Hem die mij kracht geeft,</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Ik vermag alle dingen in Hem.</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Ik vermag alle dingen in Hem,</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Alles in Hem, ja alles in Hem.</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Ik vermag alle dingen in Hem.</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Ik vermag alle dingen in Hem.</a:t>
            </a:r>
          </a:p>
        </p:txBody>
      </p:sp>
    </p:spTree>
    <p:extLst>
      <p:ext uri="{BB962C8B-B14F-4D97-AF65-F5344CB8AC3E}">
        <p14:creationId xmlns:p14="http://schemas.microsoft.com/office/powerpoint/2010/main" val="1310451447"/>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kstvak 3"/>
          <p:cNvSpPr txBox="1">
            <a:spLocks noChangeArrowheads="1"/>
          </p:cNvSpPr>
          <p:nvPr/>
        </p:nvSpPr>
        <p:spPr bwMode="auto">
          <a:xfrm>
            <a:off x="791580" y="692696"/>
            <a:ext cx="7560840" cy="738664"/>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2400" b="1" i="0" u="none" strike="noStrike" kern="1200" cap="none" spc="0" normalizeH="0" baseline="0" noProof="0" dirty="0">
                <a:ln>
                  <a:noFill/>
                </a:ln>
                <a:solidFill>
                  <a:srgbClr val="000000"/>
                </a:solidFill>
                <a:effectLst/>
                <a:uLnTx/>
                <a:uFillTx/>
                <a:latin typeface="Lucida Sans"/>
                <a:ea typeface="+mn-ea"/>
                <a:cs typeface="Arial" charset="0"/>
              </a:rPr>
              <a:t>Zondag 26 juni 2022; middagdienst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1800" b="1" i="0" u="none" strike="noStrike" kern="1200" cap="none" spc="0" normalizeH="0" baseline="0" noProof="0" dirty="0">
                <a:ln>
                  <a:noFill/>
                </a:ln>
                <a:solidFill>
                  <a:srgbClr val="000000"/>
                </a:solidFill>
                <a:effectLst/>
                <a:uLnTx/>
                <a:uFillTx/>
                <a:latin typeface="Lucida Sans"/>
                <a:ea typeface="+mn-ea"/>
                <a:cs typeface="Arial" charset="0"/>
              </a:rPr>
              <a:t>Voorganger: ds. L. van Dalen; organist: René Vloo</a:t>
            </a:r>
          </a:p>
        </p:txBody>
      </p:sp>
      <p:sp>
        <p:nvSpPr>
          <p:cNvPr id="5" name="Tekstvak 4"/>
          <p:cNvSpPr txBox="1"/>
          <p:nvPr/>
        </p:nvSpPr>
        <p:spPr>
          <a:xfrm>
            <a:off x="515126" y="1700808"/>
            <a:ext cx="8113748" cy="4401205"/>
          </a:xfrm>
          <a:prstGeom prst="rect">
            <a:avLst/>
          </a:prstGeom>
          <a:noFill/>
        </p:spPr>
        <p:txBody>
          <a:bodyPr wrap="square" numCol="2">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Welkom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(staande):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430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Stil gebed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Votum en groet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Geloofsbelijdenis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733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766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Gebed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Schriftlezing: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Efeze</a:t>
            </a: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4: 17 – 32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Opwekking 616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770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Verkondiging: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“Door de Geest dichtbij 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Medley van Opwekking 80, 32, 82 en 122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Times New Roman" panose="02020603050405020304" pitchFamily="18" charset="0"/>
              </a:rPr>
              <a:t>Danken en bidden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Inzameling van de gaven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1</a:t>
            </a:r>
            <a:r>
              <a:rPr kumimoji="0" lang="nl-NL" sz="2000" b="1"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a:t>
            </a: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rondgang: kerk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2</a:t>
            </a:r>
            <a:r>
              <a:rPr kumimoji="0" lang="nl-NL" sz="2000" b="1"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a:t>
            </a: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rondgang: kerkelijke kassen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(staande):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137</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832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Zegen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(staande):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732</a:t>
            </a:r>
          </a:p>
        </p:txBody>
      </p:sp>
    </p:spTree>
    <p:extLst>
      <p:ext uri="{BB962C8B-B14F-4D97-AF65-F5344CB8AC3E}">
        <p14:creationId xmlns:p14="http://schemas.microsoft.com/office/powerpoint/2010/main" val="486443162"/>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kstvak 3"/>
          <p:cNvSpPr txBox="1">
            <a:spLocks noChangeArrowheads="1"/>
          </p:cNvSpPr>
          <p:nvPr/>
        </p:nvSpPr>
        <p:spPr bwMode="auto">
          <a:xfrm>
            <a:off x="791580" y="692696"/>
            <a:ext cx="7560840" cy="738664"/>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2400" b="1" i="0" u="none" strike="noStrike" kern="1200" cap="none" spc="0" normalizeH="0" baseline="0" noProof="0" dirty="0">
                <a:ln>
                  <a:noFill/>
                </a:ln>
                <a:solidFill>
                  <a:srgbClr val="000000"/>
                </a:solidFill>
                <a:effectLst/>
                <a:uLnTx/>
                <a:uFillTx/>
                <a:latin typeface="Lucida Sans"/>
                <a:ea typeface="+mn-ea"/>
                <a:cs typeface="Arial" charset="0"/>
              </a:rPr>
              <a:t>Zondag 26 juni 2022; middagdienst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1800" b="1" i="0" u="none" strike="noStrike" kern="1200" cap="none" spc="0" normalizeH="0" baseline="0" noProof="0" dirty="0">
                <a:ln>
                  <a:noFill/>
                </a:ln>
                <a:solidFill>
                  <a:srgbClr val="000000"/>
                </a:solidFill>
                <a:effectLst/>
                <a:uLnTx/>
                <a:uFillTx/>
                <a:latin typeface="Lucida Sans"/>
                <a:ea typeface="+mn-ea"/>
                <a:cs typeface="Arial" charset="0"/>
              </a:rPr>
              <a:t>Voorganger: ds. L. van Dalen; organist: René Vloo</a:t>
            </a:r>
          </a:p>
        </p:txBody>
      </p:sp>
      <p:sp>
        <p:nvSpPr>
          <p:cNvPr id="5" name="Tekstvak 4"/>
          <p:cNvSpPr txBox="1"/>
          <p:nvPr/>
        </p:nvSpPr>
        <p:spPr>
          <a:xfrm>
            <a:off x="515126" y="1700808"/>
            <a:ext cx="8113748" cy="4401205"/>
          </a:xfrm>
          <a:prstGeom prst="rect">
            <a:avLst/>
          </a:prstGeom>
          <a:noFill/>
        </p:spPr>
        <p:txBody>
          <a:bodyPr wrap="square" numCol="2">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Welkom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(staande):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430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Stil gebed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Votum en groet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Geloofsbelijdenis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733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766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Gebed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Schriftlezing: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Efeze</a:t>
            </a: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4: 17 – 32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Opwekking 616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770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Verkondiging: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“Door de Geest dichtbij 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Medley van Opwekking 80, 32, 82 en 122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Danken en bidden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Times New Roman" panose="02020603050405020304" pitchFamily="18" charset="0"/>
              </a:rPr>
              <a:t>Inzameling van de gaven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Times New Roman" panose="02020603050405020304" pitchFamily="18" charset="0"/>
              </a:rPr>
              <a:t>1</a:t>
            </a:r>
            <a:r>
              <a:rPr kumimoji="0" lang="nl-NL" sz="2000" b="1" i="0" u="none" strike="noStrike" kern="1200" cap="none" spc="0" normalizeH="0" baseline="30000" noProof="0" dirty="0">
                <a:ln>
                  <a:noFill/>
                </a:ln>
                <a:solidFill>
                  <a:srgbClr val="0000FF"/>
                </a:solidFill>
                <a:effectLst/>
                <a:uLnTx/>
                <a:uFillTx/>
                <a:latin typeface="Arial" panose="020B0604020202020204" pitchFamily="34" charset="0"/>
                <a:ea typeface="Calibri" panose="020F0502020204030204" pitchFamily="34" charset="0"/>
                <a:cs typeface="Times New Roman" panose="02020603050405020304" pitchFamily="18" charset="0"/>
              </a:rPr>
              <a:t>e</a:t>
            </a:r>
            <a:r>
              <a:rPr kumimoji="0" lang="nl-NL" sz="2000" b="1"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Times New Roman" panose="02020603050405020304" pitchFamily="18" charset="0"/>
              </a:rPr>
              <a:t> rondgang: kerk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Times New Roman" panose="02020603050405020304" pitchFamily="18" charset="0"/>
              </a:rPr>
              <a:t>2</a:t>
            </a:r>
            <a:r>
              <a:rPr kumimoji="0" lang="nl-NL" sz="2000" b="1" i="0" u="none" strike="noStrike" kern="1200" cap="none" spc="0" normalizeH="0" baseline="30000" noProof="0" dirty="0">
                <a:ln>
                  <a:noFill/>
                </a:ln>
                <a:solidFill>
                  <a:srgbClr val="0000FF"/>
                </a:solidFill>
                <a:effectLst/>
                <a:uLnTx/>
                <a:uFillTx/>
                <a:latin typeface="Arial" panose="020B0604020202020204" pitchFamily="34" charset="0"/>
                <a:ea typeface="Calibri" panose="020F0502020204030204" pitchFamily="34" charset="0"/>
                <a:cs typeface="Times New Roman" panose="02020603050405020304" pitchFamily="18" charset="0"/>
              </a:rPr>
              <a:t>e</a:t>
            </a:r>
            <a:r>
              <a:rPr kumimoji="0" lang="nl-NL" sz="2000" b="1"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Times New Roman" panose="02020603050405020304" pitchFamily="18" charset="0"/>
              </a:rPr>
              <a:t> rondgang: kerkelijke kassen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(staande):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137</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832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Zegen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(staande):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732</a:t>
            </a:r>
          </a:p>
        </p:txBody>
      </p:sp>
    </p:spTree>
    <p:extLst>
      <p:ext uri="{BB962C8B-B14F-4D97-AF65-F5344CB8AC3E}">
        <p14:creationId xmlns:p14="http://schemas.microsoft.com/office/powerpoint/2010/main" val="428391615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B5DD932B-6619-3550-536C-35A4AEC30A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2263104221"/>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kstvak 3"/>
          <p:cNvSpPr txBox="1">
            <a:spLocks noChangeArrowheads="1"/>
          </p:cNvSpPr>
          <p:nvPr/>
        </p:nvSpPr>
        <p:spPr bwMode="auto">
          <a:xfrm>
            <a:off x="791580" y="692696"/>
            <a:ext cx="7560840" cy="738664"/>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2400" b="1" i="0" u="none" strike="noStrike" kern="1200" cap="none" spc="0" normalizeH="0" baseline="0" noProof="0" dirty="0">
                <a:ln>
                  <a:noFill/>
                </a:ln>
                <a:solidFill>
                  <a:srgbClr val="000000"/>
                </a:solidFill>
                <a:effectLst/>
                <a:uLnTx/>
                <a:uFillTx/>
                <a:latin typeface="Lucida Sans"/>
                <a:ea typeface="+mn-ea"/>
                <a:cs typeface="Arial" charset="0"/>
              </a:rPr>
              <a:t>Zondag 26 juni 2022; middagdienst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1800" b="1" i="0" u="none" strike="noStrike" kern="1200" cap="none" spc="0" normalizeH="0" baseline="0" noProof="0" dirty="0">
                <a:ln>
                  <a:noFill/>
                </a:ln>
                <a:solidFill>
                  <a:srgbClr val="000000"/>
                </a:solidFill>
                <a:effectLst/>
                <a:uLnTx/>
                <a:uFillTx/>
                <a:latin typeface="Lucida Sans"/>
                <a:ea typeface="+mn-ea"/>
                <a:cs typeface="Arial" charset="0"/>
              </a:rPr>
              <a:t>Voorganger: ds. L. van Dalen; organist: René Vloo</a:t>
            </a:r>
          </a:p>
        </p:txBody>
      </p:sp>
      <p:sp>
        <p:nvSpPr>
          <p:cNvPr id="5" name="Tekstvak 4"/>
          <p:cNvSpPr txBox="1"/>
          <p:nvPr/>
        </p:nvSpPr>
        <p:spPr>
          <a:xfrm>
            <a:off x="515126" y="1700808"/>
            <a:ext cx="8113748" cy="4401205"/>
          </a:xfrm>
          <a:prstGeom prst="rect">
            <a:avLst/>
          </a:prstGeom>
          <a:noFill/>
        </p:spPr>
        <p:txBody>
          <a:bodyPr wrap="square" numCol="2">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Welkom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(staande):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430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Stil gebed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Votum en groet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Geloofsbelijdenis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733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766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Gebed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Schriftlezing: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Efeze</a:t>
            </a: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4: 17 – 32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Opwekking 616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770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Verkondiging: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“Door de Geest dichtbij 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Medley van Opwekking 80, 32, 82 en 122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Danken en bidden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Inzameling van de gaven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1</a:t>
            </a:r>
            <a:r>
              <a:rPr kumimoji="0" lang="nl-NL" sz="2000" b="1"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a:t>
            </a: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rondgang: kerk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2</a:t>
            </a:r>
            <a:r>
              <a:rPr kumimoji="0" lang="nl-NL" sz="2000" b="1"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a:t>
            </a: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rondgang: kerkelijke kassen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Times New Roman" panose="02020603050405020304" pitchFamily="18" charset="0"/>
              </a:rPr>
              <a:t>Zingen (staande):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Times New Roman" panose="02020603050405020304" pitchFamily="18" charset="0"/>
              </a:rPr>
              <a:t>Opwekking 137</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Times New Roman" panose="02020603050405020304" pitchFamily="18" charset="0"/>
              </a:rPr>
              <a:t>Opwekking 832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Zegen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(staande):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732</a:t>
            </a:r>
          </a:p>
        </p:txBody>
      </p:sp>
    </p:spTree>
    <p:extLst>
      <p:ext uri="{BB962C8B-B14F-4D97-AF65-F5344CB8AC3E}">
        <p14:creationId xmlns:p14="http://schemas.microsoft.com/office/powerpoint/2010/main" val="2986651008"/>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063AB0-5839-4061-B936-01BEAC8CDC41}"/>
              </a:ext>
            </a:extLst>
          </p:cNvPr>
          <p:cNvSpPr txBox="1"/>
          <p:nvPr/>
        </p:nvSpPr>
        <p:spPr>
          <a:xfrm>
            <a:off x="611560" y="548680"/>
            <a:ext cx="7920880" cy="483209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Zingen (staande): Opwekking 832</a:t>
            </a: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Waar U verschijnt, wordt alles nieuw.</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Want U bevrijdt en geeft leven.</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Elke storm verstild door de klank van Uw stem.</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Alles buigt voor Koning Jezus.</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U bent de held die voor ons strijdt.</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U baant de weg van overwinning.</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Elke vijand vlucht, ieder bolwerk valt neer.</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Naam boven alle namen, Hoogste Heer.</a:t>
            </a:r>
          </a:p>
        </p:txBody>
      </p:sp>
    </p:spTree>
    <p:extLst>
      <p:ext uri="{BB962C8B-B14F-4D97-AF65-F5344CB8AC3E}">
        <p14:creationId xmlns:p14="http://schemas.microsoft.com/office/powerpoint/2010/main" val="612456731"/>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063AB0-5839-4061-B936-01BEAC8CDC41}"/>
              </a:ext>
            </a:extLst>
          </p:cNvPr>
          <p:cNvSpPr txBox="1"/>
          <p:nvPr/>
        </p:nvSpPr>
        <p:spPr>
          <a:xfrm>
            <a:off x="611560" y="548680"/>
            <a:ext cx="7920880" cy="526297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Zingen (staande): Opwekking 832</a:t>
            </a: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ts val="0"/>
              </a:spcAft>
              <a:buClrTx/>
              <a:buSzTx/>
              <a:buFontTx/>
              <a:buNone/>
              <a:tabLst/>
              <a:defRPr/>
            </a:pP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Voor eeuwig is Uw heerschappij.</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Uw troon staat onwankelbaar.</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Ongeëvenaarde kracht ligt in Uw grote Naam.</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Jezus, Overwinnaar!</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De duisternis licht op door U.</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De duivel is door U verslagen.</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Dood waar is je macht, waar is je prikkel gebleven?</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Jezus leeft en ik zal leven!</a:t>
            </a:r>
          </a:p>
        </p:txBody>
      </p:sp>
    </p:spTree>
    <p:extLst>
      <p:ext uri="{BB962C8B-B14F-4D97-AF65-F5344CB8AC3E}">
        <p14:creationId xmlns:p14="http://schemas.microsoft.com/office/powerpoint/2010/main" val="960844233"/>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063AB0-5839-4061-B936-01BEAC8CDC41}"/>
              </a:ext>
            </a:extLst>
          </p:cNvPr>
          <p:cNvSpPr txBox="1"/>
          <p:nvPr/>
        </p:nvSpPr>
        <p:spPr>
          <a:xfrm>
            <a:off x="611560" y="548680"/>
            <a:ext cx="7920880" cy="483209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Zingen (staande): Opwekking 832</a:t>
            </a: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ts val="0"/>
              </a:spcAft>
              <a:buClrTx/>
              <a:buSzTx/>
              <a:buFontTx/>
              <a:buNone/>
              <a:tabLst/>
              <a:defRPr/>
            </a:pP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De schepping knielt in diepst ontzag.</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De hemel juicht voor onze Koning.</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En de machten van de hel weten Wie er regeert:</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Naam boven alle namen, Hoogste Heer.</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Voor eeuwig is Uw heerschappij.</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Uw troon staat onwankelbaar.</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Ongeëvenaarde kracht ligt in Uw grote Naam.</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Jezus, Overwinnaar!</a:t>
            </a:r>
          </a:p>
        </p:txBody>
      </p:sp>
    </p:spTree>
    <p:extLst>
      <p:ext uri="{BB962C8B-B14F-4D97-AF65-F5344CB8AC3E}">
        <p14:creationId xmlns:p14="http://schemas.microsoft.com/office/powerpoint/2010/main" val="3053073562"/>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063AB0-5839-4061-B936-01BEAC8CDC41}"/>
              </a:ext>
            </a:extLst>
          </p:cNvPr>
          <p:cNvSpPr txBox="1"/>
          <p:nvPr/>
        </p:nvSpPr>
        <p:spPr>
          <a:xfrm>
            <a:off x="611560" y="548680"/>
            <a:ext cx="7920880" cy="440120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Zingen (staande): Opwekking 832</a:t>
            </a: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ts val="0"/>
              </a:spcAft>
              <a:buClrTx/>
              <a:buSzTx/>
              <a:buFontTx/>
              <a:buNone/>
              <a:tabLst/>
              <a:defRPr/>
            </a:pP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Voor eeuwig is Uw heerschappij.</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Uw troon staat onwankelbaar.</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Ongeëvenaarde kracht ligt in Uw grote Naam.</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Jezus, Overwinnaar!</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Naam boven alle namen</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Naam boven alle namen</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Naam boven alle namen</a:t>
            </a:r>
          </a:p>
        </p:txBody>
      </p:sp>
    </p:spTree>
    <p:extLst>
      <p:ext uri="{BB962C8B-B14F-4D97-AF65-F5344CB8AC3E}">
        <p14:creationId xmlns:p14="http://schemas.microsoft.com/office/powerpoint/2010/main" val="1824876716"/>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063AB0-5839-4061-B936-01BEAC8CDC41}"/>
              </a:ext>
            </a:extLst>
          </p:cNvPr>
          <p:cNvSpPr txBox="1"/>
          <p:nvPr/>
        </p:nvSpPr>
        <p:spPr>
          <a:xfrm>
            <a:off x="611560" y="548680"/>
            <a:ext cx="7920880" cy="440120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Zingen (staande): Opwekking 832</a:t>
            </a: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ts val="0"/>
              </a:spcAft>
              <a:buClrTx/>
              <a:buSzTx/>
              <a:buFontTx/>
              <a:buNone/>
              <a:tabLst/>
              <a:defRPr/>
            </a:pP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Naam boven alle namen</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Naam boven alle namen</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Naam boven alle namen</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Naam boven alle namen</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Naam boven alle namen</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Naam boven alle namen</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Naam boven alle namen.</a:t>
            </a:r>
          </a:p>
        </p:txBody>
      </p:sp>
    </p:spTree>
    <p:extLst>
      <p:ext uri="{BB962C8B-B14F-4D97-AF65-F5344CB8AC3E}">
        <p14:creationId xmlns:p14="http://schemas.microsoft.com/office/powerpoint/2010/main" val="3574408560"/>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063AB0-5839-4061-B936-01BEAC8CDC41}"/>
              </a:ext>
            </a:extLst>
          </p:cNvPr>
          <p:cNvSpPr txBox="1"/>
          <p:nvPr/>
        </p:nvSpPr>
        <p:spPr>
          <a:xfrm>
            <a:off x="611560" y="548680"/>
            <a:ext cx="7920880" cy="483209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Zingen (staande): Opwekking 832</a:t>
            </a: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ts val="0"/>
              </a:spcAft>
              <a:buClrTx/>
              <a:buSzTx/>
              <a:buFontTx/>
              <a:buNone/>
              <a:tabLst/>
              <a:defRPr/>
            </a:pP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Voor eeuwig is Uw heerschappij.</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Uw troon staat onwankelbaar.</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Ongeëvenaarde kracht ligt in Uw grote Naam.</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Jezus, Overwinnaar!</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Ongeëvenaarde kracht ligt in Uw grote Naam.</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Jezus, Overwinnaar!</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Jezus, Overwinnaar!</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Jezus, Overwinnaar!</a:t>
            </a:r>
          </a:p>
        </p:txBody>
      </p:sp>
    </p:spTree>
    <p:extLst>
      <p:ext uri="{BB962C8B-B14F-4D97-AF65-F5344CB8AC3E}">
        <p14:creationId xmlns:p14="http://schemas.microsoft.com/office/powerpoint/2010/main" val="3520937506"/>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kstvak 3"/>
          <p:cNvSpPr txBox="1">
            <a:spLocks noChangeArrowheads="1"/>
          </p:cNvSpPr>
          <p:nvPr/>
        </p:nvSpPr>
        <p:spPr bwMode="auto">
          <a:xfrm>
            <a:off x="791580" y="692696"/>
            <a:ext cx="7560840" cy="738664"/>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2400" b="1" i="0" u="none" strike="noStrike" kern="1200" cap="none" spc="0" normalizeH="0" baseline="0" noProof="0" dirty="0">
                <a:ln>
                  <a:noFill/>
                </a:ln>
                <a:solidFill>
                  <a:srgbClr val="000000"/>
                </a:solidFill>
                <a:effectLst/>
                <a:uLnTx/>
                <a:uFillTx/>
                <a:latin typeface="Lucida Sans"/>
                <a:ea typeface="+mn-ea"/>
                <a:cs typeface="Arial" charset="0"/>
              </a:rPr>
              <a:t>Zondag 26 juni 2022; middagdienst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1800" b="1" i="0" u="none" strike="noStrike" kern="1200" cap="none" spc="0" normalizeH="0" baseline="0" noProof="0" dirty="0">
                <a:ln>
                  <a:noFill/>
                </a:ln>
                <a:solidFill>
                  <a:srgbClr val="000000"/>
                </a:solidFill>
                <a:effectLst/>
                <a:uLnTx/>
                <a:uFillTx/>
                <a:latin typeface="Lucida Sans"/>
                <a:ea typeface="+mn-ea"/>
                <a:cs typeface="Arial" charset="0"/>
              </a:rPr>
              <a:t>Voorganger: ds. L. van Dalen; organist: René Vloo</a:t>
            </a:r>
          </a:p>
        </p:txBody>
      </p:sp>
      <p:sp>
        <p:nvSpPr>
          <p:cNvPr id="5" name="Tekstvak 4"/>
          <p:cNvSpPr txBox="1"/>
          <p:nvPr/>
        </p:nvSpPr>
        <p:spPr>
          <a:xfrm>
            <a:off x="515126" y="1700808"/>
            <a:ext cx="8113748" cy="4401205"/>
          </a:xfrm>
          <a:prstGeom prst="rect">
            <a:avLst/>
          </a:prstGeom>
          <a:noFill/>
        </p:spPr>
        <p:txBody>
          <a:bodyPr wrap="square" numCol="2">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Welkom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(staande):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430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Stil gebed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Votum en groet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Geloofsbelijdenis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733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766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Gebed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Schriftlezing: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Efeze</a:t>
            </a: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4: 17 – 32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Opwekking 616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770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Verkondiging: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“Door de Geest dichtbij 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Medley van Opwekking 80, 32, 82 en 122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Danken en bidden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Inzameling van de gaven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1</a:t>
            </a:r>
            <a:r>
              <a:rPr kumimoji="0" lang="nl-NL" sz="2000" b="1"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a:t>
            </a: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rondgang: kerk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2</a:t>
            </a:r>
            <a:r>
              <a:rPr kumimoji="0" lang="nl-NL" sz="2000" b="1"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a:t>
            </a: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rondgang: kerkelijke kassen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(staande):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137</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832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Times New Roman" panose="02020603050405020304" pitchFamily="18" charset="0"/>
              </a:rPr>
              <a:t>Zegen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(staande):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732</a:t>
            </a:r>
          </a:p>
        </p:txBody>
      </p:sp>
    </p:spTree>
    <p:extLst>
      <p:ext uri="{BB962C8B-B14F-4D97-AF65-F5344CB8AC3E}">
        <p14:creationId xmlns:p14="http://schemas.microsoft.com/office/powerpoint/2010/main" val="2767720946"/>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kstvak 3"/>
          <p:cNvSpPr txBox="1">
            <a:spLocks noChangeArrowheads="1"/>
          </p:cNvSpPr>
          <p:nvPr/>
        </p:nvSpPr>
        <p:spPr bwMode="auto">
          <a:xfrm>
            <a:off x="791580" y="692696"/>
            <a:ext cx="7560840" cy="738664"/>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2400" b="1" i="0" u="none" strike="noStrike" kern="1200" cap="none" spc="0" normalizeH="0" baseline="0" noProof="0" dirty="0">
                <a:ln>
                  <a:noFill/>
                </a:ln>
                <a:solidFill>
                  <a:srgbClr val="000000"/>
                </a:solidFill>
                <a:effectLst/>
                <a:uLnTx/>
                <a:uFillTx/>
                <a:latin typeface="Lucida Sans"/>
                <a:ea typeface="+mn-ea"/>
                <a:cs typeface="Arial" charset="0"/>
              </a:rPr>
              <a:t>Zondag 26 juni 2022; middagdienst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1800" b="1" i="0" u="none" strike="noStrike" kern="1200" cap="none" spc="0" normalizeH="0" baseline="0" noProof="0" dirty="0">
                <a:ln>
                  <a:noFill/>
                </a:ln>
                <a:solidFill>
                  <a:srgbClr val="000000"/>
                </a:solidFill>
                <a:effectLst/>
                <a:uLnTx/>
                <a:uFillTx/>
                <a:latin typeface="Lucida Sans"/>
                <a:ea typeface="+mn-ea"/>
                <a:cs typeface="Arial" charset="0"/>
              </a:rPr>
              <a:t>Voorganger: ds. L. van Dalen; organist: René Vloo</a:t>
            </a:r>
          </a:p>
        </p:txBody>
      </p:sp>
      <p:sp>
        <p:nvSpPr>
          <p:cNvPr id="5" name="Tekstvak 4"/>
          <p:cNvSpPr txBox="1"/>
          <p:nvPr/>
        </p:nvSpPr>
        <p:spPr>
          <a:xfrm>
            <a:off x="515126" y="1700808"/>
            <a:ext cx="8113748" cy="4401205"/>
          </a:xfrm>
          <a:prstGeom prst="rect">
            <a:avLst/>
          </a:prstGeom>
          <a:noFill/>
        </p:spPr>
        <p:txBody>
          <a:bodyPr wrap="square" numCol="2">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Welkom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(staande):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430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Stil gebed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Votum en groet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Geloofsbelijdenis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733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766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Gebed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Schriftlezing: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Efeze</a:t>
            </a: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4: 17 – 32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Opwekking 616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770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Verkondiging: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“Door de Geest dichtbij 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Medley van Opwekking 80, 32, 82 en 122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Danken en bidden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Inzameling van de gaven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1</a:t>
            </a:r>
            <a:r>
              <a:rPr kumimoji="0" lang="nl-NL" sz="2000" b="1"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a:t>
            </a: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rondgang: kerk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2</a:t>
            </a:r>
            <a:r>
              <a:rPr kumimoji="0" lang="nl-NL" sz="2000" b="1"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a:t>
            </a: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rondgang: kerkelijke kassen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(staande):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137</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832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Zegen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Times New Roman" panose="02020603050405020304" pitchFamily="18" charset="0"/>
              </a:rPr>
              <a:t>Zingen (staande):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Times New Roman" panose="02020603050405020304" pitchFamily="18" charset="0"/>
              </a:rPr>
              <a:t>Opwekking 732</a:t>
            </a:r>
          </a:p>
        </p:txBody>
      </p:sp>
    </p:spTree>
    <p:extLst>
      <p:ext uri="{BB962C8B-B14F-4D97-AF65-F5344CB8AC3E}">
        <p14:creationId xmlns:p14="http://schemas.microsoft.com/office/powerpoint/2010/main" val="95497249"/>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063AB0-5839-4061-B936-01BEAC8CDC41}"/>
              </a:ext>
            </a:extLst>
          </p:cNvPr>
          <p:cNvSpPr txBox="1"/>
          <p:nvPr/>
        </p:nvSpPr>
        <p:spPr>
          <a:xfrm>
            <a:off x="611560" y="548680"/>
            <a:ext cx="7920880" cy="353943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0"/>
              </a:spcAft>
              <a:buClrTx/>
              <a:buSzTx/>
              <a:buFontTx/>
              <a:buNone/>
              <a:tabLst>
                <a:tab pos="714375" algn="l"/>
              </a:tabLst>
              <a:defRPr/>
            </a:pP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(staande): Opwekking 732</a:t>
            </a: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ts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ts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Wat een wonder dat ik meewerken mag</a:t>
            </a:r>
          </a:p>
          <a:p>
            <a:pPr marL="0" marR="0" lvl="0" indent="0" algn="ctr" defTabSz="914400" rtl="0" eaLnBrk="1" fontAlgn="base" latinLnBrk="0" hangingPunct="1">
              <a:lnSpc>
                <a:spcPct val="100000"/>
              </a:lnSpc>
              <a:spcBef>
                <a:spcPct val="0"/>
              </a:spcBef>
              <a:spcAft>
                <a:spcPts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in uw koninkrijk,</a:t>
            </a:r>
          </a:p>
          <a:p>
            <a:pPr marL="0" marR="0" lvl="0" indent="0" algn="ctr" defTabSz="914400" rtl="0" eaLnBrk="1" fontAlgn="base" latinLnBrk="0" hangingPunct="1">
              <a:lnSpc>
                <a:spcPct val="100000"/>
              </a:lnSpc>
              <a:spcBef>
                <a:spcPct val="0"/>
              </a:spcBef>
              <a:spcAft>
                <a:spcPts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dat ik meewerken mag</a:t>
            </a:r>
          </a:p>
          <a:p>
            <a:pPr marL="0" marR="0" lvl="0" indent="0" algn="ctr" defTabSz="914400" rtl="0" eaLnBrk="1" fontAlgn="base" latinLnBrk="0" hangingPunct="1">
              <a:lnSpc>
                <a:spcPct val="100000"/>
              </a:lnSpc>
              <a:spcBef>
                <a:spcPct val="0"/>
              </a:spcBef>
              <a:spcAft>
                <a:spcPts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en ik U van dienst kan zijn.</a:t>
            </a:r>
          </a:p>
          <a:p>
            <a:pPr marL="0" marR="0" lvl="0" indent="0" algn="ctr" defTabSz="914400" rtl="0" eaLnBrk="1" fontAlgn="base" latinLnBrk="0" hangingPunct="1">
              <a:lnSpc>
                <a:spcPct val="100000"/>
              </a:lnSpc>
              <a:spcBef>
                <a:spcPct val="0"/>
              </a:spcBef>
              <a:spcAft>
                <a:spcPts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Met eigen handen zal ik werken aan uw recht.</a:t>
            </a:r>
          </a:p>
          <a:p>
            <a:pPr marL="0" marR="0" lvl="0" indent="0" algn="ctr" defTabSz="914400" rtl="0" eaLnBrk="1" fontAlgn="base" latinLnBrk="0" hangingPunct="1">
              <a:lnSpc>
                <a:spcPct val="100000"/>
              </a:lnSpc>
              <a:spcBef>
                <a:spcPct val="0"/>
              </a:spcBef>
              <a:spcAft>
                <a:spcPts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Ik dank U Heer en doe graag wat U mij zegt.</a:t>
            </a:r>
          </a:p>
        </p:txBody>
      </p:sp>
    </p:spTree>
    <p:extLst>
      <p:ext uri="{BB962C8B-B14F-4D97-AF65-F5344CB8AC3E}">
        <p14:creationId xmlns:p14="http://schemas.microsoft.com/office/powerpoint/2010/main" val="285818545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93D37A94-4AA7-18A9-1165-F93B359E169C}"/>
              </a:ext>
            </a:extLst>
          </p:cNvPr>
          <p:cNvGraphicFramePr>
            <a:graphicFrameLocks noChangeAspect="1"/>
          </p:cNvGraphicFramePr>
          <p:nvPr/>
        </p:nvGraphicFramePr>
        <p:xfrm>
          <a:off x="-4863" y="15879"/>
          <a:ext cx="9148863" cy="6884540"/>
        </p:xfrm>
        <a:graphic>
          <a:graphicData uri="http://schemas.openxmlformats.org/presentationml/2006/ole">
            <mc:AlternateContent xmlns:mc="http://schemas.openxmlformats.org/markup-compatibility/2006">
              <mc:Choice xmlns:v="urn:schemas-microsoft-com:vml" Requires="v">
                <p:oleObj spid="_x0000_s1025" name="Acrobat Document" r:id="rId3" imgW="5667126" imgH="8019873" progId="Acrobat.Document.DC">
                  <p:embed/>
                </p:oleObj>
              </mc:Choice>
              <mc:Fallback>
                <p:oleObj name="Acrobat Document" r:id="rId3" imgW="5667126" imgH="8019873" progId="Acrobat.Document.DC">
                  <p:embed/>
                  <p:pic>
                    <p:nvPicPr>
                      <p:cNvPr id="2" name="Object 1">
                        <a:extLst>
                          <a:ext uri="{FF2B5EF4-FFF2-40B4-BE49-F238E27FC236}">
                            <a16:creationId xmlns:a16="http://schemas.microsoft.com/office/drawing/2014/main" id="{93D37A94-4AA7-18A9-1165-F93B359E169C}"/>
                          </a:ext>
                        </a:extLst>
                      </p:cNvPr>
                      <p:cNvPicPr/>
                      <p:nvPr/>
                    </p:nvPicPr>
                    <p:blipFill>
                      <a:blip r:embed="rId4"/>
                      <a:stretch>
                        <a:fillRect/>
                      </a:stretch>
                    </p:blipFill>
                    <p:spPr>
                      <a:xfrm>
                        <a:off x="-4863" y="15879"/>
                        <a:ext cx="9148863" cy="6884540"/>
                      </a:xfrm>
                      <a:prstGeom prst="rect">
                        <a:avLst/>
                      </a:prstGeom>
                    </p:spPr>
                  </p:pic>
                </p:oleObj>
              </mc:Fallback>
            </mc:AlternateContent>
          </a:graphicData>
        </a:graphic>
      </p:graphicFrame>
    </p:spTree>
    <p:extLst>
      <p:ext uri="{BB962C8B-B14F-4D97-AF65-F5344CB8AC3E}">
        <p14:creationId xmlns:p14="http://schemas.microsoft.com/office/powerpoint/2010/main" val="1705058846"/>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063AB0-5839-4061-B936-01BEAC8CDC41}"/>
              </a:ext>
            </a:extLst>
          </p:cNvPr>
          <p:cNvSpPr txBox="1"/>
          <p:nvPr/>
        </p:nvSpPr>
        <p:spPr>
          <a:xfrm>
            <a:off x="611560" y="548680"/>
            <a:ext cx="7920880" cy="353943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0"/>
              </a:spcAft>
              <a:buClrTx/>
              <a:buSzTx/>
              <a:buFontTx/>
              <a:buNone/>
              <a:tabLst>
                <a:tab pos="714375" algn="l"/>
              </a:tabLst>
              <a:defRPr/>
            </a:pP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(staande): Opwekking 732</a:t>
            </a: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ts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ts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Wat een wonder dat ik meewerken mag</a:t>
            </a:r>
          </a:p>
          <a:p>
            <a:pPr marL="0" marR="0" lvl="0" indent="0" algn="ctr" defTabSz="914400" rtl="0" eaLnBrk="1" fontAlgn="base" latinLnBrk="0" hangingPunct="1">
              <a:lnSpc>
                <a:spcPct val="100000"/>
              </a:lnSpc>
              <a:spcBef>
                <a:spcPct val="0"/>
              </a:spcBef>
              <a:spcAft>
                <a:spcPts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in uw koninkrijk,</a:t>
            </a:r>
          </a:p>
          <a:p>
            <a:pPr marL="0" marR="0" lvl="0" indent="0" algn="ctr" defTabSz="914400" rtl="0" eaLnBrk="1" fontAlgn="base" latinLnBrk="0" hangingPunct="1">
              <a:lnSpc>
                <a:spcPct val="100000"/>
              </a:lnSpc>
              <a:spcBef>
                <a:spcPct val="0"/>
              </a:spcBef>
              <a:spcAft>
                <a:spcPts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dat ik meewerken mag</a:t>
            </a:r>
          </a:p>
          <a:p>
            <a:pPr marL="0" marR="0" lvl="0" indent="0" algn="ctr" defTabSz="914400" rtl="0" eaLnBrk="1" fontAlgn="base" latinLnBrk="0" hangingPunct="1">
              <a:lnSpc>
                <a:spcPct val="100000"/>
              </a:lnSpc>
              <a:spcBef>
                <a:spcPct val="0"/>
              </a:spcBef>
              <a:spcAft>
                <a:spcPts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en ik U van dienst kan zijn.</a:t>
            </a:r>
          </a:p>
          <a:p>
            <a:pPr marL="0" marR="0" lvl="0" indent="0" algn="ctr" defTabSz="914400" rtl="0" eaLnBrk="1" fontAlgn="base" latinLnBrk="0" hangingPunct="1">
              <a:lnSpc>
                <a:spcPct val="100000"/>
              </a:lnSpc>
              <a:spcBef>
                <a:spcPct val="0"/>
              </a:spcBef>
              <a:spcAft>
                <a:spcPts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Met eigen handen zal ik werken aan uw recht.</a:t>
            </a:r>
          </a:p>
          <a:p>
            <a:pPr marL="0" marR="0" lvl="0" indent="0" algn="ctr" defTabSz="914400" rtl="0" eaLnBrk="1" fontAlgn="base" latinLnBrk="0" hangingPunct="1">
              <a:lnSpc>
                <a:spcPct val="100000"/>
              </a:lnSpc>
              <a:spcBef>
                <a:spcPct val="0"/>
              </a:spcBef>
              <a:spcAft>
                <a:spcPts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Ik dank U Heer en doe graag wat U mij zegt.</a:t>
            </a:r>
          </a:p>
        </p:txBody>
      </p:sp>
    </p:spTree>
    <p:extLst>
      <p:ext uri="{BB962C8B-B14F-4D97-AF65-F5344CB8AC3E}">
        <p14:creationId xmlns:p14="http://schemas.microsoft.com/office/powerpoint/2010/main" val="2194364865"/>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063AB0-5839-4061-B936-01BEAC8CDC41}"/>
              </a:ext>
            </a:extLst>
          </p:cNvPr>
          <p:cNvSpPr txBox="1"/>
          <p:nvPr/>
        </p:nvSpPr>
        <p:spPr>
          <a:xfrm>
            <a:off x="611560" y="548680"/>
            <a:ext cx="7920880" cy="353943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0"/>
              </a:spcAft>
              <a:buClrTx/>
              <a:buSzTx/>
              <a:buFontTx/>
              <a:buNone/>
              <a:tabLst>
                <a:tab pos="714375" algn="l"/>
              </a:tabLst>
              <a:defRPr/>
            </a:pP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(staande): Opwekking 732</a:t>
            </a: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ts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ts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Wij mogen bidden voor wie ziek is,</a:t>
            </a:r>
          </a:p>
          <a:p>
            <a:pPr marL="0" marR="0" lvl="0" indent="0" algn="ctr" defTabSz="914400" rtl="0" eaLnBrk="1" fontAlgn="base" latinLnBrk="0" hangingPunct="1">
              <a:lnSpc>
                <a:spcPct val="100000"/>
              </a:lnSpc>
              <a:spcBef>
                <a:spcPct val="0"/>
              </a:spcBef>
              <a:spcAft>
                <a:spcPts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koken voor wie honger heeft,</a:t>
            </a:r>
          </a:p>
          <a:p>
            <a:pPr marL="0" marR="0" lvl="0" indent="0" algn="ctr" defTabSz="914400" rtl="0" eaLnBrk="1" fontAlgn="base" latinLnBrk="0" hangingPunct="1">
              <a:lnSpc>
                <a:spcPct val="100000"/>
              </a:lnSpc>
              <a:spcBef>
                <a:spcPct val="0"/>
              </a:spcBef>
              <a:spcAft>
                <a:spcPts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steunen wie de kracht mist,</a:t>
            </a:r>
          </a:p>
          <a:p>
            <a:pPr marL="0" marR="0" lvl="0" indent="0" algn="ctr" defTabSz="914400" rtl="0" eaLnBrk="1" fontAlgn="base" latinLnBrk="0" hangingPunct="1">
              <a:lnSpc>
                <a:spcPct val="100000"/>
              </a:lnSpc>
              <a:spcBef>
                <a:spcPct val="0"/>
              </a:spcBef>
              <a:spcAft>
                <a:spcPts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troosten wie gevangen leeft.</a:t>
            </a:r>
          </a:p>
          <a:p>
            <a:pPr marL="0" marR="0" lvl="0" indent="0" algn="ctr" defTabSz="914400" rtl="0" eaLnBrk="1" fontAlgn="base" latinLnBrk="0" hangingPunct="1">
              <a:lnSpc>
                <a:spcPct val="100000"/>
              </a:lnSpc>
              <a:spcBef>
                <a:spcPct val="0"/>
              </a:spcBef>
              <a:spcAft>
                <a:spcPts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Jezus deed het ons voor:</a:t>
            </a:r>
          </a:p>
          <a:p>
            <a:pPr marL="0" marR="0" lvl="0" indent="0" algn="ctr" defTabSz="914400" rtl="0" eaLnBrk="1" fontAlgn="base" latinLnBrk="0" hangingPunct="1">
              <a:lnSpc>
                <a:spcPct val="100000"/>
              </a:lnSpc>
              <a:spcBef>
                <a:spcPct val="0"/>
              </a:spcBef>
              <a:spcAft>
                <a:spcPts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de Vader geeft, wij geven door.</a:t>
            </a:r>
          </a:p>
        </p:txBody>
      </p:sp>
    </p:spTree>
    <p:extLst>
      <p:ext uri="{BB962C8B-B14F-4D97-AF65-F5344CB8AC3E}">
        <p14:creationId xmlns:p14="http://schemas.microsoft.com/office/powerpoint/2010/main" val="2312218791"/>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063AB0-5839-4061-B936-01BEAC8CDC41}"/>
              </a:ext>
            </a:extLst>
          </p:cNvPr>
          <p:cNvSpPr txBox="1"/>
          <p:nvPr/>
        </p:nvSpPr>
        <p:spPr>
          <a:xfrm>
            <a:off x="611560" y="548680"/>
            <a:ext cx="7920880" cy="353943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0"/>
              </a:spcAft>
              <a:buClrTx/>
              <a:buSzTx/>
              <a:buFontTx/>
              <a:buNone/>
              <a:tabLst>
                <a:tab pos="714375" algn="l"/>
              </a:tabLst>
              <a:defRPr/>
            </a:pP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(staande): Opwekking 732</a:t>
            </a: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ts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ts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Wat een wonder dat ik meewerken mag</a:t>
            </a:r>
          </a:p>
          <a:p>
            <a:pPr marL="0" marR="0" lvl="0" indent="0" algn="ctr" defTabSz="914400" rtl="0" eaLnBrk="1" fontAlgn="base" latinLnBrk="0" hangingPunct="1">
              <a:lnSpc>
                <a:spcPct val="100000"/>
              </a:lnSpc>
              <a:spcBef>
                <a:spcPct val="0"/>
              </a:spcBef>
              <a:spcAft>
                <a:spcPts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in uw koninkrijk,</a:t>
            </a:r>
          </a:p>
          <a:p>
            <a:pPr marL="0" marR="0" lvl="0" indent="0" algn="ctr" defTabSz="914400" rtl="0" eaLnBrk="1" fontAlgn="base" latinLnBrk="0" hangingPunct="1">
              <a:lnSpc>
                <a:spcPct val="100000"/>
              </a:lnSpc>
              <a:spcBef>
                <a:spcPct val="0"/>
              </a:spcBef>
              <a:spcAft>
                <a:spcPts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dat ik meewerken mag</a:t>
            </a:r>
          </a:p>
          <a:p>
            <a:pPr marL="0" marR="0" lvl="0" indent="0" algn="ctr" defTabSz="914400" rtl="0" eaLnBrk="1" fontAlgn="base" latinLnBrk="0" hangingPunct="1">
              <a:lnSpc>
                <a:spcPct val="100000"/>
              </a:lnSpc>
              <a:spcBef>
                <a:spcPct val="0"/>
              </a:spcBef>
              <a:spcAft>
                <a:spcPts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en ik U van dienst kan zijn.</a:t>
            </a:r>
          </a:p>
          <a:p>
            <a:pPr marL="0" marR="0" lvl="0" indent="0" algn="ctr" defTabSz="914400" rtl="0" eaLnBrk="1" fontAlgn="base" latinLnBrk="0" hangingPunct="1">
              <a:lnSpc>
                <a:spcPct val="100000"/>
              </a:lnSpc>
              <a:spcBef>
                <a:spcPct val="0"/>
              </a:spcBef>
              <a:spcAft>
                <a:spcPts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Met eigen handen zal ik werken aan uw recht.</a:t>
            </a:r>
          </a:p>
          <a:p>
            <a:pPr marL="0" marR="0" lvl="0" indent="0" algn="ctr" defTabSz="914400" rtl="0" eaLnBrk="1" fontAlgn="base" latinLnBrk="0" hangingPunct="1">
              <a:lnSpc>
                <a:spcPct val="100000"/>
              </a:lnSpc>
              <a:spcBef>
                <a:spcPct val="0"/>
              </a:spcBef>
              <a:spcAft>
                <a:spcPts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Ik dank U Heer en doe graag wat U mij zegt.</a:t>
            </a:r>
          </a:p>
        </p:txBody>
      </p:sp>
    </p:spTree>
    <p:extLst>
      <p:ext uri="{BB962C8B-B14F-4D97-AF65-F5344CB8AC3E}">
        <p14:creationId xmlns:p14="http://schemas.microsoft.com/office/powerpoint/2010/main" val="836211786"/>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063AB0-5839-4061-B936-01BEAC8CDC41}"/>
              </a:ext>
            </a:extLst>
          </p:cNvPr>
          <p:cNvSpPr txBox="1"/>
          <p:nvPr/>
        </p:nvSpPr>
        <p:spPr>
          <a:xfrm>
            <a:off x="611560" y="548680"/>
            <a:ext cx="7920880" cy="353943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0"/>
              </a:spcAft>
              <a:buClrTx/>
              <a:buSzTx/>
              <a:buFontTx/>
              <a:buNone/>
              <a:tabLst>
                <a:tab pos="714375" algn="l"/>
              </a:tabLst>
              <a:defRPr/>
            </a:pP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(staande): Opwekking 732</a:t>
            </a: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ts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ts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Wij mogen zorgen voor wie arm is,</a:t>
            </a:r>
          </a:p>
          <a:p>
            <a:pPr marL="0" marR="0" lvl="0" indent="0" algn="ctr" defTabSz="914400" rtl="0" eaLnBrk="1" fontAlgn="base" latinLnBrk="0" hangingPunct="1">
              <a:lnSpc>
                <a:spcPct val="100000"/>
              </a:lnSpc>
              <a:spcBef>
                <a:spcPct val="0"/>
              </a:spcBef>
              <a:spcAft>
                <a:spcPts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kleden wie geen kleren heeft,</a:t>
            </a:r>
          </a:p>
          <a:p>
            <a:pPr marL="0" marR="0" lvl="0" indent="0" algn="ctr" defTabSz="914400" rtl="0" eaLnBrk="1" fontAlgn="base" latinLnBrk="0" hangingPunct="1">
              <a:lnSpc>
                <a:spcPct val="100000"/>
              </a:lnSpc>
              <a:spcBef>
                <a:spcPct val="0"/>
              </a:spcBef>
              <a:spcAft>
                <a:spcPts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helpen wie gevlucht is,</a:t>
            </a:r>
          </a:p>
          <a:p>
            <a:pPr marL="0" marR="0" lvl="0" indent="0" algn="ctr" defTabSz="914400" rtl="0" eaLnBrk="1" fontAlgn="base" latinLnBrk="0" hangingPunct="1">
              <a:lnSpc>
                <a:spcPct val="100000"/>
              </a:lnSpc>
              <a:spcBef>
                <a:spcPct val="0"/>
              </a:spcBef>
              <a:spcAft>
                <a:spcPts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delen met wie niets meer heeft.</a:t>
            </a:r>
          </a:p>
          <a:p>
            <a:pPr marL="0" marR="0" lvl="0" indent="0" algn="ctr" defTabSz="914400" rtl="0" eaLnBrk="1" fontAlgn="base" latinLnBrk="0" hangingPunct="1">
              <a:lnSpc>
                <a:spcPct val="100000"/>
              </a:lnSpc>
              <a:spcBef>
                <a:spcPct val="0"/>
              </a:spcBef>
              <a:spcAft>
                <a:spcPts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Jezus deed het ons voor:</a:t>
            </a:r>
          </a:p>
          <a:p>
            <a:pPr marL="0" marR="0" lvl="0" indent="0" algn="ctr" defTabSz="914400" rtl="0" eaLnBrk="1" fontAlgn="base" latinLnBrk="0" hangingPunct="1">
              <a:lnSpc>
                <a:spcPct val="100000"/>
              </a:lnSpc>
              <a:spcBef>
                <a:spcPct val="0"/>
              </a:spcBef>
              <a:spcAft>
                <a:spcPts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de Vader geeft, wij geven door.</a:t>
            </a:r>
          </a:p>
        </p:txBody>
      </p:sp>
    </p:spTree>
    <p:extLst>
      <p:ext uri="{BB962C8B-B14F-4D97-AF65-F5344CB8AC3E}">
        <p14:creationId xmlns:p14="http://schemas.microsoft.com/office/powerpoint/2010/main" val="1738560352"/>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063AB0-5839-4061-B936-01BEAC8CDC41}"/>
              </a:ext>
            </a:extLst>
          </p:cNvPr>
          <p:cNvSpPr txBox="1"/>
          <p:nvPr/>
        </p:nvSpPr>
        <p:spPr>
          <a:xfrm>
            <a:off x="611560" y="548680"/>
            <a:ext cx="7920880" cy="569386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0"/>
              </a:spcAft>
              <a:buClrTx/>
              <a:buSzTx/>
              <a:buFontTx/>
              <a:buNone/>
              <a:tabLst>
                <a:tab pos="714375" algn="l"/>
              </a:tabLst>
              <a:defRPr/>
            </a:pPr>
            <a:r>
              <a:rPr kumimoji="0" lang="nl-NL" sz="2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(staande): Opwekking 732</a:t>
            </a:r>
            <a:endPar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ts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ts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Wat een wonder dat ik meewerken mag</a:t>
            </a:r>
          </a:p>
          <a:p>
            <a:pPr marL="0" marR="0" lvl="0" indent="0" algn="ctr" defTabSz="914400" rtl="0" eaLnBrk="1" fontAlgn="base" latinLnBrk="0" hangingPunct="1">
              <a:lnSpc>
                <a:spcPct val="100000"/>
              </a:lnSpc>
              <a:spcBef>
                <a:spcPct val="0"/>
              </a:spcBef>
              <a:spcAft>
                <a:spcPts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in uw koninkrijk,</a:t>
            </a:r>
          </a:p>
          <a:p>
            <a:pPr marL="0" marR="0" lvl="0" indent="0" algn="ctr" defTabSz="914400" rtl="0" eaLnBrk="1" fontAlgn="base" latinLnBrk="0" hangingPunct="1">
              <a:lnSpc>
                <a:spcPct val="100000"/>
              </a:lnSpc>
              <a:spcBef>
                <a:spcPct val="0"/>
              </a:spcBef>
              <a:spcAft>
                <a:spcPts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dat ik meewerken mag</a:t>
            </a:r>
          </a:p>
          <a:p>
            <a:pPr marL="0" marR="0" lvl="0" indent="0" algn="ctr" defTabSz="914400" rtl="0" eaLnBrk="1" fontAlgn="base" latinLnBrk="0" hangingPunct="1">
              <a:lnSpc>
                <a:spcPct val="100000"/>
              </a:lnSpc>
              <a:spcBef>
                <a:spcPct val="0"/>
              </a:spcBef>
              <a:spcAft>
                <a:spcPts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en ik U van dienst kan zijn.</a:t>
            </a:r>
          </a:p>
          <a:p>
            <a:pPr marL="0" marR="0" lvl="0" indent="0" algn="ctr" defTabSz="914400" rtl="0" eaLnBrk="1" fontAlgn="base" latinLnBrk="0" hangingPunct="1">
              <a:lnSpc>
                <a:spcPct val="100000"/>
              </a:lnSpc>
              <a:spcBef>
                <a:spcPct val="0"/>
              </a:spcBef>
              <a:spcAft>
                <a:spcPts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ts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Wat een wonder dat ik meewerken mag</a:t>
            </a:r>
          </a:p>
          <a:p>
            <a:pPr marL="0" marR="0" lvl="0" indent="0" algn="ctr" defTabSz="914400" rtl="0" eaLnBrk="1" fontAlgn="base" latinLnBrk="0" hangingPunct="1">
              <a:lnSpc>
                <a:spcPct val="100000"/>
              </a:lnSpc>
              <a:spcBef>
                <a:spcPct val="0"/>
              </a:spcBef>
              <a:spcAft>
                <a:spcPts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in uw koninkrijk,</a:t>
            </a:r>
          </a:p>
          <a:p>
            <a:pPr marL="0" marR="0" lvl="0" indent="0" algn="ctr" defTabSz="914400" rtl="0" eaLnBrk="1" fontAlgn="base" latinLnBrk="0" hangingPunct="1">
              <a:lnSpc>
                <a:spcPct val="100000"/>
              </a:lnSpc>
              <a:spcBef>
                <a:spcPct val="0"/>
              </a:spcBef>
              <a:spcAft>
                <a:spcPts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dat ik meewerken mag</a:t>
            </a:r>
          </a:p>
          <a:p>
            <a:pPr marL="0" marR="0" lvl="0" indent="0" algn="ctr" defTabSz="914400" rtl="0" eaLnBrk="1" fontAlgn="base" latinLnBrk="0" hangingPunct="1">
              <a:lnSpc>
                <a:spcPct val="100000"/>
              </a:lnSpc>
              <a:spcBef>
                <a:spcPct val="0"/>
              </a:spcBef>
              <a:spcAft>
                <a:spcPts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en ik U van dienst kan zijn.</a:t>
            </a:r>
          </a:p>
          <a:p>
            <a:pPr marL="0" marR="0" lvl="0" indent="0" algn="ctr" defTabSz="914400" rtl="0" eaLnBrk="1" fontAlgn="base" latinLnBrk="0" hangingPunct="1">
              <a:lnSpc>
                <a:spcPct val="100000"/>
              </a:lnSpc>
              <a:spcBef>
                <a:spcPct val="0"/>
              </a:spcBef>
              <a:spcAft>
                <a:spcPts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Met eigen handen zal ik werken aan uw recht.</a:t>
            </a:r>
          </a:p>
          <a:p>
            <a:pPr marL="0" marR="0" lvl="0" indent="0" algn="ctr" defTabSz="914400" rtl="0" eaLnBrk="1" fontAlgn="base" latinLnBrk="0" hangingPunct="1">
              <a:lnSpc>
                <a:spcPct val="100000"/>
              </a:lnSpc>
              <a:spcBef>
                <a:spcPct val="0"/>
              </a:spcBef>
              <a:spcAft>
                <a:spcPts val="0"/>
              </a:spcAft>
              <a:buClrTx/>
              <a:buSzTx/>
              <a:buFontTx/>
              <a:buNone/>
              <a:tabLst>
                <a:tab pos="714375" algn="l"/>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Ik dank U Heer en doe graag wat U mij zegt.</a:t>
            </a:r>
          </a:p>
        </p:txBody>
      </p:sp>
    </p:spTree>
    <p:extLst>
      <p:ext uri="{BB962C8B-B14F-4D97-AF65-F5344CB8AC3E}">
        <p14:creationId xmlns:p14="http://schemas.microsoft.com/office/powerpoint/2010/main" val="3748507201"/>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67440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063AB0-5839-4061-B936-01BEAC8CDC41}"/>
              </a:ext>
            </a:extLst>
          </p:cNvPr>
          <p:cNvSpPr txBox="1"/>
          <p:nvPr/>
        </p:nvSpPr>
        <p:spPr>
          <a:xfrm>
            <a:off x="611560" y="548680"/>
            <a:ext cx="7920880"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nl-NL" sz="2800" b="1" i="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Mogelijkheden uw gaven te geven:</a:t>
            </a:r>
            <a:endParaRPr kumimoji="0" lang="nl-NL"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3" name="Afbeelding 2">
            <a:extLst>
              <a:ext uri="{FF2B5EF4-FFF2-40B4-BE49-F238E27FC236}">
                <a16:creationId xmlns:a16="http://schemas.microsoft.com/office/drawing/2014/main" id="{5147D670-C26A-4017-A253-7B8D29797436}"/>
              </a:ext>
            </a:extLst>
          </p:cNvPr>
          <p:cNvPicPr>
            <a:picLocks noChangeAspect="1"/>
          </p:cNvPicPr>
          <p:nvPr/>
        </p:nvPicPr>
        <p:blipFill>
          <a:blip r:embed="rId3"/>
          <a:stretch>
            <a:fillRect/>
          </a:stretch>
        </p:blipFill>
        <p:spPr>
          <a:xfrm>
            <a:off x="467544" y="1411605"/>
            <a:ext cx="8352928" cy="4034790"/>
          </a:xfrm>
          <a:prstGeom prst="rect">
            <a:avLst/>
          </a:prstGeom>
        </p:spPr>
      </p:pic>
    </p:spTree>
    <p:extLst>
      <p:ext uri="{BB962C8B-B14F-4D97-AF65-F5344CB8AC3E}">
        <p14:creationId xmlns:p14="http://schemas.microsoft.com/office/powerpoint/2010/main" val="183106906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kstvak 3"/>
          <p:cNvSpPr txBox="1">
            <a:spLocks noChangeArrowheads="1"/>
          </p:cNvSpPr>
          <p:nvPr/>
        </p:nvSpPr>
        <p:spPr bwMode="auto">
          <a:xfrm>
            <a:off x="791580" y="692696"/>
            <a:ext cx="7560840" cy="738664"/>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2400" b="1" i="0" u="none" strike="noStrike" kern="1200" cap="none" spc="0" normalizeH="0" baseline="0" noProof="0" dirty="0">
                <a:ln>
                  <a:noFill/>
                </a:ln>
                <a:solidFill>
                  <a:srgbClr val="000000"/>
                </a:solidFill>
                <a:effectLst/>
                <a:uLnTx/>
                <a:uFillTx/>
                <a:latin typeface="Lucida Sans"/>
                <a:ea typeface="+mn-ea"/>
                <a:cs typeface="Arial" charset="0"/>
              </a:rPr>
              <a:t>Zondag 26 juni 2022; middagdienst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1800" b="1" i="0" u="none" strike="noStrike" kern="1200" cap="none" spc="0" normalizeH="0" baseline="0" noProof="0" dirty="0">
                <a:ln>
                  <a:noFill/>
                </a:ln>
                <a:solidFill>
                  <a:srgbClr val="000000"/>
                </a:solidFill>
                <a:effectLst/>
                <a:uLnTx/>
                <a:uFillTx/>
                <a:latin typeface="Lucida Sans"/>
                <a:ea typeface="+mn-ea"/>
                <a:cs typeface="Arial" charset="0"/>
              </a:rPr>
              <a:t>Voorganger: ds. L. van Dalen; organist: René Vloo</a:t>
            </a:r>
          </a:p>
        </p:txBody>
      </p:sp>
      <p:sp>
        <p:nvSpPr>
          <p:cNvPr id="5" name="Tekstvak 4"/>
          <p:cNvSpPr txBox="1"/>
          <p:nvPr/>
        </p:nvSpPr>
        <p:spPr>
          <a:xfrm>
            <a:off x="515126" y="1700808"/>
            <a:ext cx="8113748" cy="4401205"/>
          </a:xfrm>
          <a:prstGeom prst="rect">
            <a:avLst/>
          </a:prstGeom>
          <a:noFill/>
        </p:spPr>
        <p:txBody>
          <a:bodyPr wrap="square" numCol="2">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Times New Roman" panose="02020603050405020304" pitchFamily="18" charset="0"/>
              </a:rPr>
              <a:t>Welkom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(staande):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430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Stil gebed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Votum en groet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Geloofsbelijdenis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733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766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Gebed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Schriftlezing: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Efeze</a:t>
            </a: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4: 17 – 32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Opwekking 616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770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Verkondiging: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“Door de Geest dichtbij 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Medley van Opwekking 80, 32, 82 en 122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Danken en bidden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Inzameling van de gaven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1</a:t>
            </a:r>
            <a:r>
              <a:rPr kumimoji="0" lang="nl-NL" sz="2000" b="1"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a:t>
            </a: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rondgang: kerk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2</a:t>
            </a:r>
            <a:r>
              <a:rPr kumimoji="0" lang="nl-NL" sz="2000" b="1"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a:t>
            </a: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rondgang: kerkelijke kassen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(staande):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137</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832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Zegen (staande)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Zingen (staande):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Opwekking 732</a:t>
            </a:r>
          </a:p>
        </p:txBody>
      </p:sp>
    </p:spTree>
    <p:extLst>
      <p:ext uri="{BB962C8B-B14F-4D97-AF65-F5344CB8AC3E}">
        <p14:creationId xmlns:p14="http://schemas.microsoft.com/office/powerpoint/2010/main" val="2068742909"/>
      </p:ext>
    </p:extLst>
  </p:cSld>
  <p:clrMapOvr>
    <a:masterClrMapping/>
  </p:clrMapOvr>
  <p:transition/>
</p:sld>
</file>

<file path=ppt/theme/theme1.xml><?xml version="1.0" encoding="utf-8"?>
<a:theme xmlns:a="http://schemas.openxmlformats.org/drawingml/2006/main" name="Standaardontwerp">
  <a:themeElements>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Aangepast 1">
      <a:majorFont>
        <a:latin typeface="Times New Roman"/>
        <a:ea typeface=""/>
        <a:cs typeface=""/>
      </a:majorFont>
      <a:minorFont>
        <a:latin typeface="Times New Roman"/>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1800" b="0" i="0" u="none" strike="noStrike" cap="none" normalizeH="0" baseline="0" smtClean="0">
            <a:ln>
              <a:noFill/>
            </a:ln>
            <a:solidFill>
              <a:schemeClr val="tx1"/>
            </a:solidFill>
            <a:effectLst/>
            <a:latin typeface="Arial" charset="0"/>
          </a:defRPr>
        </a:defPPr>
      </a:lstStyle>
    </a:lnDef>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gment">
  <a:themeElements>
    <a:clrScheme name="Segment">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gment">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gment">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4.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2948</TotalTime>
  <Words>5051</Words>
  <Application>Microsoft Office PowerPoint</Application>
  <PresentationFormat>Diavoorstelling (4:3)</PresentationFormat>
  <Paragraphs>957</Paragraphs>
  <Slides>75</Slides>
  <Notes>70</Notes>
  <HiddenSlides>0</HiddenSlides>
  <MMClips>0</MMClips>
  <ScaleCrop>false</ScaleCrop>
  <HeadingPairs>
    <vt:vector size="4" baseType="variant">
      <vt:variant>
        <vt:lpstr>Thema</vt:lpstr>
      </vt:variant>
      <vt:variant>
        <vt:i4>3</vt:i4>
      </vt:variant>
      <vt:variant>
        <vt:lpstr>Diatitels</vt:lpstr>
      </vt:variant>
      <vt:variant>
        <vt:i4>75</vt:i4>
      </vt:variant>
    </vt:vector>
  </HeadingPairs>
  <TitlesOfParts>
    <vt:vector size="78" baseType="lpstr">
      <vt:lpstr>Standaardontwerp</vt:lpstr>
      <vt:lpstr>Kantoorthema</vt:lpstr>
      <vt:lpstr>Segment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 februari morgendienst</dc:title>
  <dc:creator>H.Veninga</dc:creator>
  <cp:lastModifiedBy>Hilda Holtman-Wever</cp:lastModifiedBy>
  <cp:revision>655</cp:revision>
  <dcterms:created xsi:type="dcterms:W3CDTF">2008-12-13T08:41:02Z</dcterms:created>
  <dcterms:modified xsi:type="dcterms:W3CDTF">2022-06-26T11:33:15Z</dcterms:modified>
</cp:coreProperties>
</file>